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Default Extension="jpg" ContentType="image/jpeg"/>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docProps/custom.xml" ContentType="application/vnd.openxmlformats-officedocument.custom-properties+xml"/>
  <Override PartName="/docProps/core.xml" ContentType="application/vnd.openxmlformats-package.core-properties+xml"/>
  <Override PartName="/ppt/presentation.xml" ContentType="application/vnd.openxmlformats-officedocument.presentationml.presentation.main+xml"/>
  <Override PartName="/ppt/metadata" ContentType="application/binary"/>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
      <p:font typeface="Amatic SC"/>
      <p:regular r:id="rId29"/>
      <p:bold r:id="rId30"/>
    </p:embeddedFont>
    <p:embeddedFont>
      <p:font typeface="Source Code Pro"/>
      <p:regular r:id="rId31"/>
      <p:bold r:id="rId32"/>
      <p:italic r:id="rId33"/>
      <p:boldItalic r:id="rId34"/>
    </p:embeddedFont>
    <p:embeddedFont>
      <p:font typeface="Merriweather"/>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9" roundtripDataSignature="AMtx7mhYYVECQ9QzYduqQq/03+WLo1DJX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6" Type="http://schemas.openxmlformats.org/officeDocument/2006/relationships/font" Target="fonts/Roboto-bold.fntdata"/><Relationship Id="rId13" Type="http://schemas.openxmlformats.org/officeDocument/2006/relationships/slide" Target="slides/slide8.xml"/><Relationship Id="rId39" Type="http://customschemas.google.com/relationships/presentationmetadata" Target="metadata"/><Relationship Id="rId18" Type="http://schemas.openxmlformats.org/officeDocument/2006/relationships/slide" Target="slides/slide13.xml"/><Relationship Id="rId21" Type="http://schemas.openxmlformats.org/officeDocument/2006/relationships/slide" Target="slides/slide16.xml"/><Relationship Id="rId34" Type="http://schemas.openxmlformats.org/officeDocument/2006/relationships/font" Target="fonts/SourceCodePro-boldItalic.fntdata"/><Relationship Id="rId42" Type="http://schemas.openxmlformats.org/officeDocument/2006/relationships/customXml" Target="../customXml/item3.xml"/><Relationship Id="rId7" Type="http://schemas.openxmlformats.org/officeDocument/2006/relationships/slide" Target="slides/slide2.xml"/><Relationship Id="rId20" Type="http://schemas.openxmlformats.org/officeDocument/2006/relationships/slide" Target="slides/slide15.xml"/><Relationship Id="rId2" Type="http://schemas.openxmlformats.org/officeDocument/2006/relationships/viewProps" Target="viewProps.xml"/><Relationship Id="rId29" Type="http://schemas.openxmlformats.org/officeDocument/2006/relationships/font" Target="fonts/AmaticSC-regular.fntdata"/><Relationship Id="rId16" Type="http://schemas.openxmlformats.org/officeDocument/2006/relationships/slide" Target="slides/slide11.xml"/><Relationship Id="rId41" Type="http://schemas.openxmlformats.org/officeDocument/2006/relationships/customXml" Target="../customXml/item2.xml"/><Relationship Id="rId24" Type="http://schemas.openxmlformats.org/officeDocument/2006/relationships/slide" Target="slides/slide19.xml"/><Relationship Id="rId1" Type="http://schemas.openxmlformats.org/officeDocument/2006/relationships/theme" Target="theme/theme1.xml"/><Relationship Id="rId6" Type="http://schemas.openxmlformats.org/officeDocument/2006/relationships/slide" Target="slides/slide1.xml"/><Relationship Id="rId11" Type="http://schemas.openxmlformats.org/officeDocument/2006/relationships/slide" Target="slides/slide6.xml"/><Relationship Id="rId32" Type="http://schemas.openxmlformats.org/officeDocument/2006/relationships/font" Target="fonts/SourceCodePro-bold.fntdata"/><Relationship Id="rId37" Type="http://schemas.openxmlformats.org/officeDocument/2006/relationships/font" Target="fonts/Merriweather-italic.fntdata"/><Relationship Id="rId40" Type="http://schemas.openxmlformats.org/officeDocument/2006/relationships/customXml" Target="../customXml/item1.xml"/><Relationship Id="rId23" Type="http://schemas.openxmlformats.org/officeDocument/2006/relationships/slide" Target="slides/slide18.xml"/><Relationship Id="rId28" Type="http://schemas.openxmlformats.org/officeDocument/2006/relationships/font" Target="fonts/Roboto-boldItalic.fntdata"/><Relationship Id="rId5" Type="http://schemas.openxmlformats.org/officeDocument/2006/relationships/notesMaster" Target="notesMasters/notesMaster1.xml"/><Relationship Id="rId15" Type="http://schemas.openxmlformats.org/officeDocument/2006/relationships/slide" Target="slides/slide10.xml"/><Relationship Id="rId36" Type="http://schemas.openxmlformats.org/officeDocument/2006/relationships/font" Target="fonts/Merriweather-bold.fntdata"/><Relationship Id="rId31" Type="http://schemas.openxmlformats.org/officeDocument/2006/relationships/font" Target="fonts/SourceCodePro-regular.fntdata"/><Relationship Id="rId10" Type="http://schemas.openxmlformats.org/officeDocument/2006/relationships/slide" Target="slides/slide5.xml"/><Relationship Id="rId19" Type="http://schemas.openxmlformats.org/officeDocument/2006/relationships/slide" Target="slides/slide14.xml"/><Relationship Id="rId22" Type="http://schemas.openxmlformats.org/officeDocument/2006/relationships/slide" Target="slides/slide17.xml"/><Relationship Id="rId4" Type="http://schemas.openxmlformats.org/officeDocument/2006/relationships/slideMaster" Target="slideMasters/slideMaster1.xml"/><Relationship Id="rId9" Type="http://schemas.openxmlformats.org/officeDocument/2006/relationships/slide" Target="slides/slide4.xml"/><Relationship Id="rId27" Type="http://schemas.openxmlformats.org/officeDocument/2006/relationships/font" Target="fonts/Roboto-italic.fntdata"/><Relationship Id="rId30" Type="http://schemas.openxmlformats.org/officeDocument/2006/relationships/font" Target="fonts/AmaticSC-bold.fntdata"/><Relationship Id="rId35" Type="http://schemas.openxmlformats.org/officeDocument/2006/relationships/font" Target="fonts/Merriweather-regular.fntdata"/><Relationship Id="rId14" Type="http://schemas.openxmlformats.org/officeDocument/2006/relationships/slide" Target="slides/slide9.xml"/><Relationship Id="rId8" Type="http://schemas.openxmlformats.org/officeDocument/2006/relationships/slide" Target="slides/slide3.xml"/><Relationship Id="rId3" Type="http://schemas.openxmlformats.org/officeDocument/2006/relationships/presProps" Target="presProps.xml"/><Relationship Id="rId25" Type="http://schemas.openxmlformats.org/officeDocument/2006/relationships/font" Target="fonts/Roboto-regular.fntdata"/><Relationship Id="rId33" Type="http://schemas.openxmlformats.org/officeDocument/2006/relationships/font" Target="fonts/SourceCodePro-italic.fntdata"/><Relationship Id="rId12" Type="http://schemas.openxmlformats.org/officeDocument/2006/relationships/slide" Target="slides/slide7.xml"/><Relationship Id="rId17" Type="http://schemas.openxmlformats.org/officeDocument/2006/relationships/slide" Target="slides/slide12.xml"/><Relationship Id="rId38" Type="http://schemas.openxmlformats.org/officeDocument/2006/relationships/font" Target="fonts/Merriweather-boldItalic.fntdata"/></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png>
</file>

<file path=ppt/media/image19.png>
</file>

<file path=ppt/media/image2.png>
</file>

<file path=ppt/media/image20.jpg>
</file>

<file path=ppt/media/image21.jpg>
</file>

<file path=ppt/media/image3.png>
</file>

<file path=ppt/media/image4.jp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049fa5df3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049fa5df3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049fa5df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049fa5df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049fa5df3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049fa5df3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2" name="Google Shape;212;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8" name="Google Shape;78;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7" name="Google Shape;127;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1"/>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1"/>
          <p:cNvSpPr txBox="1"/>
          <p:nvPr>
            <p:ph type="ctrTitle"/>
          </p:nvPr>
        </p:nvSpPr>
        <p:spPr>
          <a:xfrm>
            <a:off x="311700" y="392150"/>
            <a:ext cx="8520600" cy="26904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12" name="Google Shape;12;p21"/>
          <p:cNvSpPr txBox="1"/>
          <p:nvPr>
            <p:ph idx="1" type="subTitle"/>
          </p:nvPr>
        </p:nvSpPr>
        <p:spPr>
          <a:xfrm>
            <a:off x="311700" y="3890400"/>
            <a:ext cx="8520600" cy="7062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 name="Shape 51"/>
        <p:cNvGrpSpPr/>
        <p:nvPr/>
      </p:nvGrpSpPr>
      <p:grpSpPr>
        <a:xfrm>
          <a:off x="0" y="0"/>
          <a:ext cx="0" cy="0"/>
          <a:chOff x="0" y="0"/>
          <a:chExt cx="0" cy="0"/>
        </a:xfrm>
      </p:grpSpPr>
      <p:sp>
        <p:nvSpPr>
          <p:cNvPr id="52" name="Google Shape;52;p30"/>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53" name="Google Shape;53;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 name="Shape 54"/>
        <p:cNvGrpSpPr/>
        <p:nvPr/>
      </p:nvGrpSpPr>
      <p:grpSpPr>
        <a:xfrm>
          <a:off x="0" y="0"/>
          <a:ext cx="0" cy="0"/>
          <a:chOff x="0" y="0"/>
          <a:chExt cx="0" cy="0"/>
        </a:xfrm>
      </p:grpSpPr>
      <p:sp>
        <p:nvSpPr>
          <p:cNvPr id="55" name="Google Shape;55;p31"/>
          <p:cNvSpPr txBox="1"/>
          <p:nvPr>
            <p:ph hasCustomPrompt="1" type="title"/>
          </p:nvPr>
        </p:nvSpPr>
        <p:spPr>
          <a:xfrm>
            <a:off x="311700" y="1240275"/>
            <a:ext cx="8520600" cy="19818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2000"/>
              <a:buNone/>
              <a:defRPr sz="12000">
                <a:solidFill>
                  <a:schemeClr val="lt1"/>
                </a:solidFill>
                <a:highlight>
                  <a:schemeClr val="accent1"/>
                </a:highlight>
              </a:defRPr>
            </a:lvl1pPr>
            <a:lvl2pPr lvl="1" algn="ctr">
              <a:lnSpc>
                <a:spcPct val="100000"/>
              </a:lnSpc>
              <a:spcBef>
                <a:spcPts val="0"/>
              </a:spcBef>
              <a:spcAft>
                <a:spcPts val="0"/>
              </a:spcAft>
              <a:buClr>
                <a:schemeClr val="lt1"/>
              </a:buClr>
              <a:buSzPts val="12000"/>
              <a:buNone/>
              <a:defRPr sz="12000">
                <a:solidFill>
                  <a:schemeClr val="lt1"/>
                </a:solidFill>
                <a:highlight>
                  <a:schemeClr val="accent1"/>
                </a:highlight>
              </a:defRPr>
            </a:lvl2pPr>
            <a:lvl3pPr lvl="2" algn="ctr">
              <a:lnSpc>
                <a:spcPct val="100000"/>
              </a:lnSpc>
              <a:spcBef>
                <a:spcPts val="0"/>
              </a:spcBef>
              <a:spcAft>
                <a:spcPts val="0"/>
              </a:spcAft>
              <a:buClr>
                <a:schemeClr val="lt1"/>
              </a:buClr>
              <a:buSzPts val="12000"/>
              <a:buNone/>
              <a:defRPr sz="12000">
                <a:solidFill>
                  <a:schemeClr val="lt1"/>
                </a:solidFill>
                <a:highlight>
                  <a:schemeClr val="accent1"/>
                </a:highlight>
              </a:defRPr>
            </a:lvl3pPr>
            <a:lvl4pPr lvl="3" algn="ctr">
              <a:lnSpc>
                <a:spcPct val="100000"/>
              </a:lnSpc>
              <a:spcBef>
                <a:spcPts val="0"/>
              </a:spcBef>
              <a:spcAft>
                <a:spcPts val="0"/>
              </a:spcAft>
              <a:buClr>
                <a:schemeClr val="lt1"/>
              </a:buClr>
              <a:buSzPts val="12000"/>
              <a:buNone/>
              <a:defRPr sz="12000">
                <a:solidFill>
                  <a:schemeClr val="lt1"/>
                </a:solidFill>
                <a:highlight>
                  <a:schemeClr val="accent1"/>
                </a:highlight>
              </a:defRPr>
            </a:lvl4pPr>
            <a:lvl5pPr lvl="4" algn="ctr">
              <a:lnSpc>
                <a:spcPct val="100000"/>
              </a:lnSpc>
              <a:spcBef>
                <a:spcPts val="0"/>
              </a:spcBef>
              <a:spcAft>
                <a:spcPts val="0"/>
              </a:spcAft>
              <a:buClr>
                <a:schemeClr val="lt1"/>
              </a:buClr>
              <a:buSzPts val="12000"/>
              <a:buNone/>
              <a:defRPr sz="12000">
                <a:solidFill>
                  <a:schemeClr val="lt1"/>
                </a:solidFill>
                <a:highlight>
                  <a:schemeClr val="accent1"/>
                </a:highlight>
              </a:defRPr>
            </a:lvl5pPr>
            <a:lvl6pPr lvl="5" algn="ctr">
              <a:lnSpc>
                <a:spcPct val="100000"/>
              </a:lnSpc>
              <a:spcBef>
                <a:spcPts val="0"/>
              </a:spcBef>
              <a:spcAft>
                <a:spcPts val="0"/>
              </a:spcAft>
              <a:buClr>
                <a:schemeClr val="lt1"/>
              </a:buClr>
              <a:buSzPts val="12000"/>
              <a:buNone/>
              <a:defRPr sz="12000">
                <a:solidFill>
                  <a:schemeClr val="lt1"/>
                </a:solidFill>
                <a:highlight>
                  <a:schemeClr val="accent1"/>
                </a:highlight>
              </a:defRPr>
            </a:lvl6pPr>
            <a:lvl7pPr lvl="6" algn="ctr">
              <a:lnSpc>
                <a:spcPct val="100000"/>
              </a:lnSpc>
              <a:spcBef>
                <a:spcPts val="0"/>
              </a:spcBef>
              <a:spcAft>
                <a:spcPts val="0"/>
              </a:spcAft>
              <a:buClr>
                <a:schemeClr val="lt1"/>
              </a:buClr>
              <a:buSzPts val="12000"/>
              <a:buNone/>
              <a:defRPr sz="12000">
                <a:solidFill>
                  <a:schemeClr val="lt1"/>
                </a:solidFill>
                <a:highlight>
                  <a:schemeClr val="accent1"/>
                </a:highlight>
              </a:defRPr>
            </a:lvl7pPr>
            <a:lvl8pPr lvl="7" algn="ctr">
              <a:lnSpc>
                <a:spcPct val="100000"/>
              </a:lnSpc>
              <a:spcBef>
                <a:spcPts val="0"/>
              </a:spcBef>
              <a:spcAft>
                <a:spcPts val="0"/>
              </a:spcAft>
              <a:buClr>
                <a:schemeClr val="lt1"/>
              </a:buClr>
              <a:buSzPts val="12000"/>
              <a:buNone/>
              <a:defRPr sz="12000">
                <a:solidFill>
                  <a:schemeClr val="lt1"/>
                </a:solidFill>
                <a:highlight>
                  <a:schemeClr val="accent1"/>
                </a:highlight>
              </a:defRPr>
            </a:lvl8pPr>
            <a:lvl9pPr lvl="8" algn="ctr">
              <a:lnSpc>
                <a:spcPct val="100000"/>
              </a:lnSpc>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56" name="Google Shape;56;p31"/>
          <p:cNvSpPr txBox="1"/>
          <p:nvPr>
            <p:ph idx="1" type="body"/>
          </p:nvPr>
        </p:nvSpPr>
        <p:spPr>
          <a:xfrm>
            <a:off x="311700" y="33046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lnSpc>
                <a:spcPct val="115000"/>
              </a:lnSpc>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lnSpc>
                <a:spcPct val="115000"/>
              </a:lnSpc>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lnSpc>
                <a:spcPct val="115000"/>
              </a:lnSpc>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lnSpc>
                <a:spcPct val="115000"/>
              </a:lnSpc>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lnSpc>
                <a:spcPct val="115000"/>
              </a:lnSpc>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lnSpc>
                <a:spcPct val="115000"/>
              </a:lnSpc>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lnSpc>
                <a:spcPct val="115000"/>
              </a:lnSpc>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lnSpc>
                <a:spcPct val="115000"/>
              </a:lnSpc>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57" name="Google Shape;57;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 name="Shape 14"/>
        <p:cNvGrpSpPr/>
        <p:nvPr/>
      </p:nvGrpSpPr>
      <p:grpSpPr>
        <a:xfrm>
          <a:off x="0" y="0"/>
          <a:ext cx="0" cy="0"/>
          <a:chOff x="0" y="0"/>
          <a:chExt cx="0" cy="0"/>
        </a:xfrm>
      </p:grpSpPr>
      <p:sp>
        <p:nvSpPr>
          <p:cNvPr id="15" name="Google Shape;15;p22"/>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16" name="Google Shape;16;p22"/>
          <p:cNvSpPr txBox="1"/>
          <p:nvPr>
            <p:ph idx="1" type="body"/>
          </p:nvPr>
        </p:nvSpPr>
        <p:spPr>
          <a:xfrm>
            <a:off x="628650" y="1369219"/>
            <a:ext cx="7886700" cy="28950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1200"/>
              </a:spcBef>
              <a:spcAft>
                <a:spcPts val="0"/>
              </a:spcAft>
              <a:buClr>
                <a:schemeClr val="dk1"/>
              </a:buClr>
              <a:buSzPts val="1400"/>
              <a:buChar char="○"/>
              <a:defRPr/>
            </a:lvl2pPr>
            <a:lvl3pPr indent="-317500" lvl="2" marL="1371600" algn="l">
              <a:lnSpc>
                <a:spcPct val="90000"/>
              </a:lnSpc>
              <a:spcBef>
                <a:spcPts val="1200"/>
              </a:spcBef>
              <a:spcAft>
                <a:spcPts val="0"/>
              </a:spcAft>
              <a:buClr>
                <a:schemeClr val="dk1"/>
              </a:buClr>
              <a:buSzPts val="1400"/>
              <a:buChar char="■"/>
              <a:defRPr/>
            </a:lvl3pPr>
            <a:lvl4pPr indent="-317500" lvl="3" marL="1828800" algn="l">
              <a:lnSpc>
                <a:spcPct val="90000"/>
              </a:lnSpc>
              <a:spcBef>
                <a:spcPts val="1200"/>
              </a:spcBef>
              <a:spcAft>
                <a:spcPts val="0"/>
              </a:spcAft>
              <a:buClr>
                <a:schemeClr val="dk1"/>
              </a:buClr>
              <a:buSzPts val="1400"/>
              <a:buChar char="●"/>
              <a:defRPr/>
            </a:lvl4pPr>
            <a:lvl5pPr indent="-317500" lvl="4" marL="2286000" algn="l">
              <a:lnSpc>
                <a:spcPct val="90000"/>
              </a:lnSpc>
              <a:spcBef>
                <a:spcPts val="1200"/>
              </a:spcBef>
              <a:spcAft>
                <a:spcPts val="0"/>
              </a:spcAft>
              <a:buClr>
                <a:schemeClr val="dk1"/>
              </a:buClr>
              <a:buSzPts val="1400"/>
              <a:buChar char="○"/>
              <a:defRPr/>
            </a:lvl5pPr>
            <a:lvl6pPr indent="-317500" lvl="5" marL="2743200" algn="l">
              <a:lnSpc>
                <a:spcPct val="90000"/>
              </a:lnSpc>
              <a:spcBef>
                <a:spcPts val="1200"/>
              </a:spcBef>
              <a:spcAft>
                <a:spcPts val="0"/>
              </a:spcAft>
              <a:buClr>
                <a:schemeClr val="dk1"/>
              </a:buClr>
              <a:buSzPts val="1400"/>
              <a:buChar char="■"/>
              <a:defRPr/>
            </a:lvl6pPr>
            <a:lvl7pPr indent="-317500" lvl="6" marL="3200400" algn="l">
              <a:lnSpc>
                <a:spcPct val="90000"/>
              </a:lnSpc>
              <a:spcBef>
                <a:spcPts val="1200"/>
              </a:spcBef>
              <a:spcAft>
                <a:spcPts val="0"/>
              </a:spcAft>
              <a:buClr>
                <a:schemeClr val="dk1"/>
              </a:buClr>
              <a:buSzPts val="1400"/>
              <a:buChar char="●"/>
              <a:defRPr/>
            </a:lvl7pPr>
            <a:lvl8pPr indent="-317500" lvl="7" marL="3657600" algn="l">
              <a:lnSpc>
                <a:spcPct val="90000"/>
              </a:lnSpc>
              <a:spcBef>
                <a:spcPts val="1200"/>
              </a:spcBef>
              <a:spcAft>
                <a:spcPts val="0"/>
              </a:spcAft>
              <a:buClr>
                <a:schemeClr val="dk1"/>
              </a:buClr>
              <a:buSzPts val="1400"/>
              <a:buChar char="○"/>
              <a:defRPr/>
            </a:lvl8pPr>
            <a:lvl9pPr indent="-317500" lvl="8" marL="4114800" algn="l">
              <a:lnSpc>
                <a:spcPct val="90000"/>
              </a:lnSpc>
              <a:spcBef>
                <a:spcPts val="1200"/>
              </a:spcBef>
              <a:spcAft>
                <a:spcPts val="1200"/>
              </a:spcAft>
              <a:buClr>
                <a:schemeClr val="dk1"/>
              </a:buClr>
              <a:buSzPts val="1400"/>
              <a:buChar char="■"/>
              <a:defRPr/>
            </a:lvl9pPr>
          </a:lstStyle>
          <a:p/>
        </p:txBody>
      </p:sp>
      <p:sp>
        <p:nvSpPr>
          <p:cNvPr id="17" name="Google Shape;17;p22"/>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18" name="Google Shape;18;p22"/>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19" name="Google Shape;19;p2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marR="0" algn="r">
              <a:lnSpc>
                <a:spcPct val="100000"/>
              </a:lnSpc>
              <a:spcBef>
                <a:spcPts val="0"/>
              </a:spcBef>
              <a:spcAft>
                <a:spcPts val="0"/>
              </a:spcAft>
              <a:buClr>
                <a:srgbClr val="000000"/>
              </a:buClr>
              <a:buSzPts val="2000"/>
              <a:buFont typeface="Arial"/>
              <a:buNone/>
              <a:defRPr b="1" i="0" sz="2000" u="none" cap="none" strike="noStrike">
                <a:solidFill>
                  <a:srgbClr val="000000"/>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2000"/>
              <a:buFont typeface="Arial"/>
              <a:buNone/>
              <a:defRPr b="1" i="0" sz="2000" u="none" cap="none" strike="noStrike">
                <a:solidFill>
                  <a:srgbClr val="000000"/>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2000"/>
              <a:buFont typeface="Arial"/>
              <a:buNone/>
              <a:defRPr b="1" i="0" sz="2000" u="none" cap="none" strike="noStrike">
                <a:solidFill>
                  <a:srgbClr val="000000"/>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2000"/>
              <a:buFont typeface="Arial"/>
              <a:buNone/>
              <a:defRPr b="1" i="0" sz="2000" u="none" cap="none" strike="noStrike">
                <a:solidFill>
                  <a:srgbClr val="000000"/>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2000"/>
              <a:buFont typeface="Arial"/>
              <a:buNone/>
              <a:defRPr b="1" i="0" sz="2000" u="none" cap="none" strike="noStrike">
                <a:solidFill>
                  <a:srgbClr val="000000"/>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2000"/>
              <a:buFont typeface="Arial"/>
              <a:buNone/>
              <a:defRPr b="1" i="0" sz="2000" u="none" cap="none" strike="noStrike">
                <a:solidFill>
                  <a:srgbClr val="000000"/>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2000"/>
              <a:buFont typeface="Arial"/>
              <a:buNone/>
              <a:defRPr b="1" i="0" sz="2000" u="none" cap="none" strike="noStrike">
                <a:solidFill>
                  <a:srgbClr val="000000"/>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2000"/>
              <a:buFont typeface="Arial"/>
              <a:buNone/>
              <a:defRPr b="1" i="0" sz="2000" u="none" cap="none" strike="noStrike">
                <a:solidFill>
                  <a:srgbClr val="000000"/>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2000"/>
              <a:buFont typeface="Arial"/>
              <a:buNone/>
              <a:defRPr b="1" i="0" sz="2000" u="none" cap="none" strike="noStrike">
                <a:solidFill>
                  <a:srgbClr val="000000"/>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
        <p:nvSpPr>
          <p:cNvPr id="20" name="Google Shape;20;p22"/>
          <p:cNvSpPr/>
          <p:nvPr/>
        </p:nvSpPr>
        <p:spPr>
          <a:xfrm>
            <a:off x="7870825" y="2"/>
            <a:ext cx="635637" cy="267678"/>
          </a:xfrm>
          <a:custGeom>
            <a:rect b="b" l="l" r="r" t="t"/>
            <a:pathLst>
              <a:path extrusionOk="0" h="477997" w="1135066">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Avenir"/>
              <a:buNone/>
            </a:pPr>
            <a:r>
              <a:t/>
            </a:r>
            <a:endParaRPr b="0" i="0" sz="1400" u="none" cap="none" strike="noStrike">
              <a:solidFill>
                <a:srgbClr val="FFFFFF"/>
              </a:solidFill>
              <a:latin typeface="Calibri"/>
              <a:ea typeface="Calibri"/>
              <a:cs typeface="Calibri"/>
              <a:sym typeface="Calibri"/>
            </a:endParaRPr>
          </a:p>
        </p:txBody>
      </p:sp>
      <p:sp>
        <p:nvSpPr>
          <p:cNvPr id="21" name="Google Shape;21;p22"/>
          <p:cNvSpPr/>
          <p:nvPr/>
        </p:nvSpPr>
        <p:spPr>
          <a:xfrm flipH="1">
            <a:off x="92652" y="4288429"/>
            <a:ext cx="1328707" cy="855071"/>
          </a:xfrm>
          <a:custGeom>
            <a:rect b="b" l="l" r="r" t="t"/>
            <a:pathLst>
              <a:path extrusionOk="0" h="1140095" w="1771609">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Avenir"/>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23"/>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24" name="Google Shape;24;p23"/>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5" name="Google Shape;25;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6" name="Shape 26"/>
        <p:cNvGrpSpPr/>
        <p:nvPr/>
      </p:nvGrpSpPr>
      <p:grpSpPr>
        <a:xfrm>
          <a:off x="0" y="0"/>
          <a:ext cx="0" cy="0"/>
          <a:chOff x="0" y="0"/>
          <a:chExt cx="0" cy="0"/>
        </a:xfrm>
      </p:grpSpPr>
      <p:sp>
        <p:nvSpPr>
          <p:cNvPr id="27" name="Google Shape;27;p24"/>
          <p:cNvSpPr txBox="1"/>
          <p:nvPr>
            <p:ph type="title"/>
          </p:nvPr>
        </p:nvSpPr>
        <p:spPr>
          <a:xfrm>
            <a:off x="2802750" y="802500"/>
            <a:ext cx="3538500" cy="3538500"/>
          </a:xfrm>
          <a:prstGeom prst="rect">
            <a:avLst/>
          </a:prstGeom>
          <a:solidFill>
            <a:srgbClr val="FFFFFF"/>
          </a:solid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8" name="Google Shape;28;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25"/>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1" name="Google Shape;31;p25"/>
          <p:cNvSpPr txBox="1"/>
          <p:nvPr>
            <p:ph idx="1" type="body"/>
          </p:nvPr>
        </p:nvSpPr>
        <p:spPr>
          <a:xfrm>
            <a:off x="311700" y="1228675"/>
            <a:ext cx="3999900" cy="3340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2" name="Google Shape;32;p25"/>
          <p:cNvSpPr txBox="1"/>
          <p:nvPr>
            <p:ph idx="2" type="body"/>
          </p:nvPr>
        </p:nvSpPr>
        <p:spPr>
          <a:xfrm>
            <a:off x="4832400" y="1228675"/>
            <a:ext cx="3999900" cy="3340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26"/>
          <p:cNvSpPr txBox="1"/>
          <p:nvPr>
            <p:ph type="title"/>
          </p:nvPr>
        </p:nvSpPr>
        <p:spPr>
          <a:xfrm>
            <a:off x="304800" y="309350"/>
            <a:ext cx="8537700" cy="748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36" name="Google Shape;36;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2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000"/>
              <a:buNone/>
              <a:defRPr sz="3000">
                <a:highlight>
                  <a:schemeClr val="dk1"/>
                </a:highlight>
              </a:defRPr>
            </a:lvl1pPr>
            <a:lvl2pPr lvl="1" algn="l">
              <a:lnSpc>
                <a:spcPct val="100000"/>
              </a:lnSpc>
              <a:spcBef>
                <a:spcPts val="0"/>
              </a:spcBef>
              <a:spcAft>
                <a:spcPts val="0"/>
              </a:spcAft>
              <a:buSzPts val="3000"/>
              <a:buNone/>
              <a:defRPr sz="3000">
                <a:highlight>
                  <a:schemeClr val="dk1"/>
                </a:highlight>
              </a:defRPr>
            </a:lvl2pPr>
            <a:lvl3pPr lvl="2" algn="l">
              <a:lnSpc>
                <a:spcPct val="100000"/>
              </a:lnSpc>
              <a:spcBef>
                <a:spcPts val="0"/>
              </a:spcBef>
              <a:spcAft>
                <a:spcPts val="0"/>
              </a:spcAft>
              <a:buSzPts val="3000"/>
              <a:buNone/>
              <a:defRPr sz="3000">
                <a:highlight>
                  <a:schemeClr val="dk1"/>
                </a:highlight>
              </a:defRPr>
            </a:lvl3pPr>
            <a:lvl4pPr lvl="3" algn="l">
              <a:lnSpc>
                <a:spcPct val="100000"/>
              </a:lnSpc>
              <a:spcBef>
                <a:spcPts val="0"/>
              </a:spcBef>
              <a:spcAft>
                <a:spcPts val="0"/>
              </a:spcAft>
              <a:buSzPts val="3000"/>
              <a:buNone/>
              <a:defRPr sz="3000">
                <a:highlight>
                  <a:schemeClr val="dk1"/>
                </a:highlight>
              </a:defRPr>
            </a:lvl4pPr>
            <a:lvl5pPr lvl="4" algn="l">
              <a:lnSpc>
                <a:spcPct val="100000"/>
              </a:lnSpc>
              <a:spcBef>
                <a:spcPts val="0"/>
              </a:spcBef>
              <a:spcAft>
                <a:spcPts val="0"/>
              </a:spcAft>
              <a:buSzPts val="3000"/>
              <a:buNone/>
              <a:defRPr sz="3000">
                <a:highlight>
                  <a:schemeClr val="dk1"/>
                </a:highlight>
              </a:defRPr>
            </a:lvl5pPr>
            <a:lvl6pPr lvl="5" algn="l">
              <a:lnSpc>
                <a:spcPct val="100000"/>
              </a:lnSpc>
              <a:spcBef>
                <a:spcPts val="0"/>
              </a:spcBef>
              <a:spcAft>
                <a:spcPts val="0"/>
              </a:spcAft>
              <a:buSzPts val="3000"/>
              <a:buNone/>
              <a:defRPr sz="3000">
                <a:highlight>
                  <a:schemeClr val="dk1"/>
                </a:highlight>
              </a:defRPr>
            </a:lvl6pPr>
            <a:lvl7pPr lvl="6" algn="l">
              <a:lnSpc>
                <a:spcPct val="100000"/>
              </a:lnSpc>
              <a:spcBef>
                <a:spcPts val="0"/>
              </a:spcBef>
              <a:spcAft>
                <a:spcPts val="0"/>
              </a:spcAft>
              <a:buSzPts val="3000"/>
              <a:buNone/>
              <a:defRPr sz="3000">
                <a:highlight>
                  <a:schemeClr val="dk1"/>
                </a:highlight>
              </a:defRPr>
            </a:lvl7pPr>
            <a:lvl8pPr lvl="7" algn="l">
              <a:lnSpc>
                <a:spcPct val="100000"/>
              </a:lnSpc>
              <a:spcBef>
                <a:spcPts val="0"/>
              </a:spcBef>
              <a:spcAft>
                <a:spcPts val="0"/>
              </a:spcAft>
              <a:buSzPts val="3000"/>
              <a:buNone/>
              <a:defRPr sz="3000">
                <a:highlight>
                  <a:schemeClr val="dk1"/>
                </a:highlight>
              </a:defRPr>
            </a:lvl8pPr>
            <a:lvl9pPr lvl="8" algn="l">
              <a:lnSpc>
                <a:spcPct val="100000"/>
              </a:lnSpc>
              <a:spcBef>
                <a:spcPts val="0"/>
              </a:spcBef>
              <a:spcAft>
                <a:spcPts val="0"/>
              </a:spcAft>
              <a:buSzPts val="3000"/>
              <a:buNone/>
              <a:defRPr sz="3000">
                <a:highlight>
                  <a:schemeClr val="dk1"/>
                </a:highlight>
              </a:defRPr>
            </a:lvl9pPr>
          </a:lstStyle>
          <a:p/>
        </p:txBody>
      </p:sp>
      <p:sp>
        <p:nvSpPr>
          <p:cNvPr id="39" name="Google Shape;39;p2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0" name="Google Shape;4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41" name="Shape 41"/>
        <p:cNvGrpSpPr/>
        <p:nvPr/>
      </p:nvGrpSpPr>
      <p:grpSpPr>
        <a:xfrm>
          <a:off x="0" y="0"/>
          <a:ext cx="0" cy="0"/>
          <a:chOff x="0" y="0"/>
          <a:chExt cx="0" cy="0"/>
        </a:xfrm>
      </p:grpSpPr>
      <p:sp>
        <p:nvSpPr>
          <p:cNvPr id="42" name="Google Shape;42;p28"/>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6000"/>
              <a:buNone/>
              <a:defRPr sz="6000">
                <a:solidFill>
                  <a:schemeClr val="lt1"/>
                </a:solidFill>
              </a:defRPr>
            </a:lvl1pPr>
            <a:lvl2pPr lvl="1" algn="l">
              <a:lnSpc>
                <a:spcPct val="100000"/>
              </a:lnSpc>
              <a:spcBef>
                <a:spcPts val="0"/>
              </a:spcBef>
              <a:spcAft>
                <a:spcPts val="0"/>
              </a:spcAft>
              <a:buClr>
                <a:schemeClr val="lt1"/>
              </a:buClr>
              <a:buSzPts val="6000"/>
              <a:buNone/>
              <a:defRPr sz="6000">
                <a:solidFill>
                  <a:schemeClr val="lt1"/>
                </a:solidFill>
              </a:defRPr>
            </a:lvl2pPr>
            <a:lvl3pPr lvl="2" algn="l">
              <a:lnSpc>
                <a:spcPct val="100000"/>
              </a:lnSpc>
              <a:spcBef>
                <a:spcPts val="0"/>
              </a:spcBef>
              <a:spcAft>
                <a:spcPts val="0"/>
              </a:spcAft>
              <a:buClr>
                <a:schemeClr val="lt1"/>
              </a:buClr>
              <a:buSzPts val="6000"/>
              <a:buNone/>
              <a:defRPr sz="6000">
                <a:solidFill>
                  <a:schemeClr val="lt1"/>
                </a:solidFill>
              </a:defRPr>
            </a:lvl3pPr>
            <a:lvl4pPr lvl="3" algn="l">
              <a:lnSpc>
                <a:spcPct val="100000"/>
              </a:lnSpc>
              <a:spcBef>
                <a:spcPts val="0"/>
              </a:spcBef>
              <a:spcAft>
                <a:spcPts val="0"/>
              </a:spcAft>
              <a:buClr>
                <a:schemeClr val="lt1"/>
              </a:buClr>
              <a:buSzPts val="6000"/>
              <a:buNone/>
              <a:defRPr sz="6000">
                <a:solidFill>
                  <a:schemeClr val="lt1"/>
                </a:solidFill>
              </a:defRPr>
            </a:lvl4pPr>
            <a:lvl5pPr lvl="4" algn="l">
              <a:lnSpc>
                <a:spcPct val="100000"/>
              </a:lnSpc>
              <a:spcBef>
                <a:spcPts val="0"/>
              </a:spcBef>
              <a:spcAft>
                <a:spcPts val="0"/>
              </a:spcAft>
              <a:buClr>
                <a:schemeClr val="lt1"/>
              </a:buClr>
              <a:buSzPts val="6000"/>
              <a:buNone/>
              <a:defRPr sz="6000">
                <a:solidFill>
                  <a:schemeClr val="lt1"/>
                </a:solidFill>
              </a:defRPr>
            </a:lvl5pPr>
            <a:lvl6pPr lvl="5" algn="l">
              <a:lnSpc>
                <a:spcPct val="100000"/>
              </a:lnSpc>
              <a:spcBef>
                <a:spcPts val="0"/>
              </a:spcBef>
              <a:spcAft>
                <a:spcPts val="0"/>
              </a:spcAft>
              <a:buClr>
                <a:schemeClr val="lt1"/>
              </a:buClr>
              <a:buSzPts val="6000"/>
              <a:buNone/>
              <a:defRPr sz="6000">
                <a:solidFill>
                  <a:schemeClr val="lt1"/>
                </a:solidFill>
              </a:defRPr>
            </a:lvl6pPr>
            <a:lvl7pPr lvl="6" algn="l">
              <a:lnSpc>
                <a:spcPct val="100000"/>
              </a:lnSpc>
              <a:spcBef>
                <a:spcPts val="0"/>
              </a:spcBef>
              <a:spcAft>
                <a:spcPts val="0"/>
              </a:spcAft>
              <a:buClr>
                <a:schemeClr val="lt1"/>
              </a:buClr>
              <a:buSzPts val="6000"/>
              <a:buNone/>
              <a:defRPr sz="6000">
                <a:solidFill>
                  <a:schemeClr val="lt1"/>
                </a:solidFill>
              </a:defRPr>
            </a:lvl7pPr>
            <a:lvl8pPr lvl="7" algn="l">
              <a:lnSpc>
                <a:spcPct val="100000"/>
              </a:lnSpc>
              <a:spcBef>
                <a:spcPts val="0"/>
              </a:spcBef>
              <a:spcAft>
                <a:spcPts val="0"/>
              </a:spcAft>
              <a:buClr>
                <a:schemeClr val="lt1"/>
              </a:buClr>
              <a:buSzPts val="6000"/>
              <a:buNone/>
              <a:defRPr sz="6000">
                <a:solidFill>
                  <a:schemeClr val="lt1"/>
                </a:solidFill>
              </a:defRPr>
            </a:lvl8pPr>
            <a:lvl9pPr lvl="8" algn="l">
              <a:lnSpc>
                <a:spcPct val="100000"/>
              </a:lnSpc>
              <a:spcBef>
                <a:spcPts val="0"/>
              </a:spcBef>
              <a:spcAft>
                <a:spcPts val="0"/>
              </a:spcAft>
              <a:buClr>
                <a:schemeClr val="lt1"/>
              </a:buClr>
              <a:buSzPts val="6000"/>
              <a:buNone/>
              <a:defRPr sz="6000">
                <a:solidFill>
                  <a:schemeClr val="lt1"/>
                </a:solidFill>
              </a:defRPr>
            </a:lvl9pPr>
          </a:lstStyle>
          <a:p/>
        </p:txBody>
      </p:sp>
      <p:sp>
        <p:nvSpPr>
          <p:cNvPr id="43" name="Google Shape;43;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2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6" name="Google Shape;46;p2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47" name="Google Shape;47;p29"/>
          <p:cNvSpPr txBox="1"/>
          <p:nvPr>
            <p:ph type="title"/>
          </p:nvPr>
        </p:nvSpPr>
        <p:spPr>
          <a:xfrm>
            <a:off x="265500" y="1081400"/>
            <a:ext cx="4045200" cy="1710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48" name="Google Shape;48;p29"/>
          <p:cNvSpPr txBox="1"/>
          <p:nvPr>
            <p:ph idx="1" type="subTitle"/>
          </p:nvPr>
        </p:nvSpPr>
        <p:spPr>
          <a:xfrm>
            <a:off x="265500" y="2845223"/>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9" name="Google Shape;49;p29"/>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accent1"/>
              </a:buClr>
              <a:buSzPts val="1800"/>
              <a:buChar char="●"/>
              <a:defRPr>
                <a:solidFill>
                  <a:schemeClr val="accent1"/>
                </a:solidFill>
                <a:highlight>
                  <a:schemeClr val="lt1"/>
                </a:highlight>
              </a:defRPr>
            </a:lvl1pPr>
            <a:lvl2pPr indent="-317500" lvl="1" marL="914400" algn="l">
              <a:lnSpc>
                <a:spcPct val="115000"/>
              </a:lnSpc>
              <a:spcBef>
                <a:spcPts val="0"/>
              </a:spcBef>
              <a:spcAft>
                <a:spcPts val="0"/>
              </a:spcAft>
              <a:buClr>
                <a:schemeClr val="accent1"/>
              </a:buClr>
              <a:buSzPts val="1400"/>
              <a:buChar char="○"/>
              <a:defRPr>
                <a:solidFill>
                  <a:schemeClr val="accent1"/>
                </a:solidFill>
                <a:highlight>
                  <a:schemeClr val="lt1"/>
                </a:highlight>
              </a:defRPr>
            </a:lvl2pPr>
            <a:lvl3pPr indent="-317500" lvl="2" marL="1371600" algn="l">
              <a:lnSpc>
                <a:spcPct val="115000"/>
              </a:lnSpc>
              <a:spcBef>
                <a:spcPts val="0"/>
              </a:spcBef>
              <a:spcAft>
                <a:spcPts val="0"/>
              </a:spcAft>
              <a:buClr>
                <a:schemeClr val="accent1"/>
              </a:buClr>
              <a:buSzPts val="1400"/>
              <a:buChar char="■"/>
              <a:defRPr>
                <a:solidFill>
                  <a:schemeClr val="accent1"/>
                </a:solidFill>
                <a:highlight>
                  <a:schemeClr val="lt1"/>
                </a:highlight>
              </a:defRPr>
            </a:lvl3pPr>
            <a:lvl4pPr indent="-317500" lvl="3" marL="1828800" algn="l">
              <a:lnSpc>
                <a:spcPct val="115000"/>
              </a:lnSpc>
              <a:spcBef>
                <a:spcPts val="0"/>
              </a:spcBef>
              <a:spcAft>
                <a:spcPts val="0"/>
              </a:spcAft>
              <a:buClr>
                <a:schemeClr val="accent1"/>
              </a:buClr>
              <a:buSzPts val="1400"/>
              <a:buChar char="●"/>
              <a:defRPr>
                <a:solidFill>
                  <a:schemeClr val="accent1"/>
                </a:solidFill>
                <a:highlight>
                  <a:schemeClr val="lt1"/>
                </a:highlight>
              </a:defRPr>
            </a:lvl4pPr>
            <a:lvl5pPr indent="-317500" lvl="4" marL="2286000" algn="l">
              <a:lnSpc>
                <a:spcPct val="115000"/>
              </a:lnSpc>
              <a:spcBef>
                <a:spcPts val="0"/>
              </a:spcBef>
              <a:spcAft>
                <a:spcPts val="0"/>
              </a:spcAft>
              <a:buClr>
                <a:schemeClr val="accent1"/>
              </a:buClr>
              <a:buSzPts val="1400"/>
              <a:buChar char="○"/>
              <a:defRPr>
                <a:solidFill>
                  <a:schemeClr val="accent1"/>
                </a:solidFill>
                <a:highlight>
                  <a:schemeClr val="lt1"/>
                </a:highlight>
              </a:defRPr>
            </a:lvl5pPr>
            <a:lvl6pPr indent="-317500" lvl="5" marL="2743200" algn="l">
              <a:lnSpc>
                <a:spcPct val="115000"/>
              </a:lnSpc>
              <a:spcBef>
                <a:spcPts val="0"/>
              </a:spcBef>
              <a:spcAft>
                <a:spcPts val="0"/>
              </a:spcAft>
              <a:buClr>
                <a:schemeClr val="accent1"/>
              </a:buClr>
              <a:buSzPts val="1400"/>
              <a:buChar char="■"/>
              <a:defRPr>
                <a:solidFill>
                  <a:schemeClr val="accent1"/>
                </a:solidFill>
                <a:highlight>
                  <a:schemeClr val="lt1"/>
                </a:highlight>
              </a:defRPr>
            </a:lvl6pPr>
            <a:lvl7pPr indent="-317500" lvl="6" marL="3200400" algn="l">
              <a:lnSpc>
                <a:spcPct val="115000"/>
              </a:lnSpc>
              <a:spcBef>
                <a:spcPts val="0"/>
              </a:spcBef>
              <a:spcAft>
                <a:spcPts val="0"/>
              </a:spcAft>
              <a:buClr>
                <a:schemeClr val="accent1"/>
              </a:buClr>
              <a:buSzPts val="1400"/>
              <a:buChar char="●"/>
              <a:defRPr>
                <a:solidFill>
                  <a:schemeClr val="accent1"/>
                </a:solidFill>
                <a:highlight>
                  <a:schemeClr val="lt1"/>
                </a:highlight>
              </a:defRPr>
            </a:lvl7pPr>
            <a:lvl8pPr indent="-317500" lvl="7" marL="3657600" algn="l">
              <a:lnSpc>
                <a:spcPct val="115000"/>
              </a:lnSpc>
              <a:spcBef>
                <a:spcPts val="0"/>
              </a:spcBef>
              <a:spcAft>
                <a:spcPts val="0"/>
              </a:spcAft>
              <a:buClr>
                <a:schemeClr val="accent1"/>
              </a:buClr>
              <a:buSzPts val="1400"/>
              <a:buChar char="○"/>
              <a:defRPr>
                <a:solidFill>
                  <a:schemeClr val="accent1"/>
                </a:solidFill>
                <a:highlight>
                  <a:schemeClr val="lt1"/>
                </a:highlight>
              </a:defRPr>
            </a:lvl8pPr>
            <a:lvl9pPr indent="-317500" lvl="8" marL="4114800" algn="l">
              <a:lnSpc>
                <a:spcPct val="115000"/>
              </a:lnSpc>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50" name="Google Shape;5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20"/>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1pPr>
            <a:lvl2pPr lvl="1"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2pPr>
            <a:lvl3pPr lvl="2"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3pPr>
            <a:lvl4pPr lvl="3"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4pPr>
            <a:lvl5pPr lvl="4"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5pPr>
            <a:lvl6pPr lvl="5"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6pPr>
            <a:lvl7pPr lvl="6"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7pPr>
            <a:lvl8pPr lvl="7"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8pPr>
            <a:lvl9pPr lvl="8"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9pPr>
          </a:lstStyle>
          <a:p/>
        </p:txBody>
      </p:sp>
      <p:sp>
        <p:nvSpPr>
          <p:cNvPr id="7" name="Google Shape;7;p20"/>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8" name="Google Shape;8;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jpg"/><Relationship Id="rId4" Type="http://schemas.openxmlformats.org/officeDocument/2006/relationships/image" Target="../media/image20.jpg"/><Relationship Id="rId5" Type="http://schemas.openxmlformats.org/officeDocument/2006/relationships/image" Target="../media/image16.jpg"/><Relationship Id="rId6" Type="http://schemas.openxmlformats.org/officeDocument/2006/relationships/image" Target="../media/image1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www.kaggle.com/chitholian/annotated-potholes-dataset" TargetMode="External"/><Relationship Id="rId4" Type="http://schemas.openxmlformats.org/officeDocument/2006/relationships/hyperlink" Target="https://www.kaggle.com/sachinpatel21/pothole-image-dataset" TargetMode="External"/><Relationship Id="rId5" Type="http://schemas.openxmlformats.org/officeDocument/2006/relationships/image" Target="../media/image8.jpg"/><Relationship Id="rId6" Type="http://schemas.openxmlformats.org/officeDocument/2006/relationships/image" Target="../media/image6.jpg"/><Relationship Id="rId7" Type="http://schemas.openxmlformats.org/officeDocument/2006/relationships/image" Target="../media/image4.jpg"/><Relationship Id="rId8"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
          <p:cNvSpPr txBox="1"/>
          <p:nvPr>
            <p:ph type="ctrTitle"/>
          </p:nvPr>
        </p:nvSpPr>
        <p:spPr>
          <a:xfrm>
            <a:off x="-971875" y="3894950"/>
            <a:ext cx="5694000" cy="1161900"/>
          </a:xfrm>
          <a:prstGeom prst="rect">
            <a:avLst/>
          </a:prstGeom>
          <a:noFill/>
          <a:ln>
            <a:noFill/>
          </a:ln>
        </p:spPr>
        <p:txBody>
          <a:bodyPr anchorCtr="0" anchor="ctr" bIns="91425" lIns="91425" spcFirstLastPara="1" rIns="91425" wrap="square" tIns="91425">
            <a:normAutofit fontScale="90000"/>
          </a:bodyPr>
          <a:lstStyle/>
          <a:p>
            <a:pPr indent="0" lvl="0" marL="0" rtl="0" algn="ctr">
              <a:lnSpc>
                <a:spcPct val="100000"/>
              </a:lnSpc>
              <a:spcBef>
                <a:spcPts val="0"/>
              </a:spcBef>
              <a:spcAft>
                <a:spcPts val="0"/>
              </a:spcAft>
              <a:buSzPct val="136752"/>
              <a:buNone/>
            </a:pPr>
            <a:r>
              <a:rPr lang="en" sz="6500"/>
              <a:t>MINI PROJECT</a:t>
            </a:r>
            <a:endParaRPr sz="6500"/>
          </a:p>
        </p:txBody>
      </p:sp>
      <p:pic>
        <p:nvPicPr>
          <p:cNvPr id="65" name="Google Shape;65;p1"/>
          <p:cNvPicPr preferRelativeResize="0"/>
          <p:nvPr/>
        </p:nvPicPr>
        <p:blipFill rotWithShape="1">
          <a:blip r:embed="rId3">
            <a:alphaModFix/>
          </a:blip>
          <a:srcRect b="0" l="0" r="0" t="0"/>
          <a:stretch/>
        </p:blipFill>
        <p:spPr>
          <a:xfrm>
            <a:off x="42875" y="42925"/>
            <a:ext cx="9144000" cy="3811800"/>
          </a:xfrm>
          <a:prstGeom prst="rect">
            <a:avLst/>
          </a:prstGeom>
          <a:noFill/>
          <a:ln>
            <a:noFill/>
          </a:ln>
        </p:spPr>
      </p:pic>
      <p:sp>
        <p:nvSpPr>
          <p:cNvPr id="66" name="Google Shape;66;p1"/>
          <p:cNvSpPr txBox="1"/>
          <p:nvPr>
            <p:ph idx="12" type="sldNum"/>
          </p:nvPr>
        </p:nvSpPr>
        <p:spPr>
          <a:xfrm>
            <a:off x="7932350" y="4491950"/>
            <a:ext cx="1088700" cy="5649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600"/>
              <a:buNone/>
            </a:pPr>
            <a:r>
              <a:rPr b="1" lang="en" sz="1600"/>
              <a:t>1</a:t>
            </a:r>
            <a:endParaRPr b="1" sz="2200"/>
          </a:p>
        </p:txBody>
      </p:sp>
      <p:sp>
        <p:nvSpPr>
          <p:cNvPr id="67" name="Google Shape;67;p1"/>
          <p:cNvSpPr txBox="1"/>
          <p:nvPr/>
        </p:nvSpPr>
        <p:spPr>
          <a:xfrm>
            <a:off x="6775475" y="2255450"/>
            <a:ext cx="2411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Source Code Pro"/>
              <a:ea typeface="Source Code Pro"/>
              <a:cs typeface="Source Code Pro"/>
              <a:sym typeface="Source Code Pro"/>
            </a:endParaRPr>
          </a:p>
        </p:txBody>
      </p:sp>
      <p:sp>
        <p:nvSpPr>
          <p:cNvPr id="68" name="Google Shape;68;p1"/>
          <p:cNvSpPr txBox="1"/>
          <p:nvPr/>
        </p:nvSpPr>
        <p:spPr>
          <a:xfrm>
            <a:off x="3612375" y="4168100"/>
            <a:ext cx="52626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0" i="0" lang="en" sz="1500" u="none" cap="none" strike="noStrike">
                <a:solidFill>
                  <a:srgbClr val="000000"/>
                </a:solidFill>
                <a:latin typeface="Source Code Pro"/>
                <a:ea typeface="Source Code Pro"/>
                <a:cs typeface="Source Code Pro"/>
                <a:sym typeface="Source Code Pro"/>
              </a:rPr>
              <a:t>MENTOR-</a:t>
            </a:r>
            <a:r>
              <a:rPr b="1" i="0" lang="en" sz="1500" u="none" cap="none" strike="noStrike">
                <a:solidFill>
                  <a:srgbClr val="000000"/>
                </a:solidFill>
                <a:latin typeface="Source Code Pro"/>
                <a:ea typeface="Source Code Pro"/>
                <a:cs typeface="Source Code Pro"/>
                <a:sym typeface="Source Code Pro"/>
              </a:rPr>
              <a:t>Dr.</a:t>
            </a:r>
            <a:r>
              <a:rPr b="1" i="0" lang="en" sz="1400" u="none" cap="none" strike="noStrike">
                <a:solidFill>
                  <a:schemeClr val="accent1"/>
                </a:solidFill>
                <a:highlight>
                  <a:schemeClr val="dk1"/>
                </a:highlight>
                <a:latin typeface="Roboto"/>
                <a:ea typeface="Roboto"/>
                <a:cs typeface="Roboto"/>
                <a:sym typeface="Roboto"/>
              </a:rPr>
              <a:t>Nayantara Kotoky</a:t>
            </a:r>
            <a:endParaRPr b="1" i="0" sz="1400" u="none" cap="none" strike="noStrike">
              <a:solidFill>
                <a:schemeClr val="accent1"/>
              </a:solidFill>
              <a:highlight>
                <a:schemeClr val="dk1"/>
              </a:highlight>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rPr b="0" i="0" lang="en" sz="1500" u="none" cap="none" strike="noStrike">
                <a:solidFill>
                  <a:srgbClr val="000000"/>
                </a:solidFill>
                <a:latin typeface="Source Code Pro"/>
                <a:ea typeface="Source Code Pro"/>
                <a:cs typeface="Source Code Pro"/>
                <a:sym typeface="Source Code Pro"/>
              </a:rPr>
              <a:t>TEAM NO-22</a:t>
            </a:r>
            <a:endParaRPr b="0" i="0" sz="1500" u="none" cap="none" strike="noStrike">
              <a:solidFill>
                <a:srgbClr val="000000"/>
              </a:solidFill>
              <a:latin typeface="Source Code Pro"/>
              <a:ea typeface="Source Code Pro"/>
              <a:cs typeface="Source Code Pro"/>
              <a:sym typeface="Source Code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0"/>
          <p:cNvSpPr txBox="1"/>
          <p:nvPr>
            <p:ph type="title"/>
          </p:nvPr>
        </p:nvSpPr>
        <p:spPr>
          <a:xfrm>
            <a:off x="628650" y="273848"/>
            <a:ext cx="7886700" cy="7509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SzPts val="1400"/>
              <a:buNone/>
            </a:pPr>
            <a:r>
              <a:rPr lang="en"/>
              <a:t>ANNOTATING IMAGES FOR TRAINING PURPOSE:</a:t>
            </a:r>
            <a:endParaRPr/>
          </a:p>
        </p:txBody>
      </p:sp>
      <p:sp>
        <p:nvSpPr>
          <p:cNvPr id="143" name="Google Shape;143;p1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r">
              <a:lnSpc>
                <a:spcPct val="100000"/>
              </a:lnSpc>
              <a:spcBef>
                <a:spcPts val="0"/>
              </a:spcBef>
              <a:spcAft>
                <a:spcPts val="0"/>
              </a:spcAft>
              <a:buClr>
                <a:srgbClr val="000000"/>
              </a:buClr>
              <a:buSzPct val="100000"/>
              <a:buFont typeface="Arial"/>
              <a:buNone/>
            </a:pPr>
            <a:fld id="{00000000-1234-1234-1234-123412341234}" type="slidenum">
              <a:rPr lang="en"/>
              <a:t>‹#›</a:t>
            </a:fld>
            <a:endParaRPr/>
          </a:p>
        </p:txBody>
      </p:sp>
      <p:pic>
        <p:nvPicPr>
          <p:cNvPr id="144" name="Google Shape;144;p10"/>
          <p:cNvPicPr preferRelativeResize="0"/>
          <p:nvPr/>
        </p:nvPicPr>
        <p:blipFill rotWithShape="1">
          <a:blip r:embed="rId3">
            <a:alphaModFix/>
          </a:blip>
          <a:srcRect b="0" l="0" r="0" t="0"/>
          <a:stretch/>
        </p:blipFill>
        <p:spPr>
          <a:xfrm>
            <a:off x="673075" y="1024750"/>
            <a:ext cx="7745399" cy="32054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1"/>
          <p:cNvSpPr txBox="1"/>
          <p:nvPr>
            <p:ph type="title"/>
          </p:nvPr>
        </p:nvSpPr>
        <p:spPr>
          <a:xfrm>
            <a:off x="111619" y="260438"/>
            <a:ext cx="8853900" cy="757500"/>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SzPts val="1400"/>
              <a:buNone/>
            </a:pPr>
            <a:r>
              <a:rPr lang="en"/>
              <a:t>PROPOSED WORK</a:t>
            </a:r>
            <a:endParaRPr/>
          </a:p>
        </p:txBody>
      </p:sp>
      <p:sp>
        <p:nvSpPr>
          <p:cNvPr id="150" name="Google Shape;150;p11"/>
          <p:cNvSpPr txBox="1"/>
          <p:nvPr>
            <p:ph idx="1" type="body"/>
          </p:nvPr>
        </p:nvSpPr>
        <p:spPr>
          <a:xfrm>
            <a:off x="145069" y="1110882"/>
            <a:ext cx="8787000" cy="3897900"/>
          </a:xfrm>
          <a:prstGeom prst="rect">
            <a:avLst/>
          </a:prstGeom>
          <a:noFill/>
          <a:ln>
            <a:noFill/>
          </a:ln>
        </p:spPr>
        <p:txBody>
          <a:bodyPr anchorCtr="0" anchor="t" bIns="34275" lIns="68575" spcFirstLastPara="1" rIns="68575" wrap="square" tIns="34275">
            <a:normAutofit/>
          </a:bodyPr>
          <a:lstStyle/>
          <a:p>
            <a:pPr indent="-317500" lvl="0" marL="457200" rtl="0" algn="l">
              <a:lnSpc>
                <a:spcPct val="90000"/>
              </a:lnSpc>
              <a:spcBef>
                <a:spcPts val="0"/>
              </a:spcBef>
              <a:spcAft>
                <a:spcPts val="0"/>
              </a:spcAft>
              <a:buSzPts val="1400"/>
              <a:buChar char="●"/>
            </a:pPr>
            <a:r>
              <a:rPr b="0" i="0" lang="en" sz="2000" u="none" strike="noStrike">
                <a:solidFill>
                  <a:srgbClr val="000000"/>
                </a:solidFill>
                <a:latin typeface="Times New Roman"/>
                <a:ea typeface="Times New Roman"/>
                <a:cs typeface="Times New Roman"/>
                <a:sym typeface="Times New Roman"/>
              </a:rPr>
              <a:t>Pothole detection is being carried out using two techniques namely image processing and machine learning techniques. Those two techniques are used for a study of the detection and occurrence of potholes. In this project, we propose both of them individually and then a combination of the techniques to see how image pre-processing can affect the performance of a deep learning model.</a:t>
            </a:r>
            <a:endParaRPr b="0" sz="2000">
              <a:latin typeface="Times New Roman"/>
              <a:ea typeface="Times New Roman"/>
              <a:cs typeface="Times New Roman"/>
              <a:sym typeface="Times New Roman"/>
            </a:endParaRPr>
          </a:p>
          <a:p>
            <a:pPr indent="0" lvl="0" marL="139700" rtl="0" algn="l">
              <a:lnSpc>
                <a:spcPct val="90000"/>
              </a:lnSpc>
              <a:spcBef>
                <a:spcPts val="800"/>
              </a:spcBef>
              <a:spcAft>
                <a:spcPts val="0"/>
              </a:spcAft>
              <a:buSzPts val="1400"/>
              <a:buNone/>
            </a:pPr>
            <a:br>
              <a:rPr lang="en" sz="1600"/>
            </a:br>
            <a:endParaRPr sz="1700">
              <a:latin typeface="Arial"/>
              <a:ea typeface="Arial"/>
              <a:cs typeface="Arial"/>
              <a:sym typeface="Arial"/>
            </a:endParaRPr>
          </a:p>
          <a:p>
            <a:pPr indent="0" lvl="0" marL="342900" rtl="0" algn="l">
              <a:lnSpc>
                <a:spcPct val="90000"/>
              </a:lnSpc>
              <a:spcBef>
                <a:spcPts val="1200"/>
              </a:spcBef>
              <a:spcAft>
                <a:spcPts val="0"/>
              </a:spcAft>
              <a:buSzPts val="1400"/>
              <a:buNone/>
            </a:pPr>
            <a:r>
              <a:t/>
            </a:r>
            <a:endParaRPr sz="1700">
              <a:latin typeface="Arial"/>
              <a:ea typeface="Arial"/>
              <a:cs typeface="Arial"/>
              <a:sym typeface="Arial"/>
            </a:endParaRPr>
          </a:p>
          <a:p>
            <a:pPr indent="0" lvl="0" marL="342900" rtl="0" algn="l">
              <a:lnSpc>
                <a:spcPct val="90000"/>
              </a:lnSpc>
              <a:spcBef>
                <a:spcPts val="1200"/>
              </a:spcBef>
              <a:spcAft>
                <a:spcPts val="1200"/>
              </a:spcAft>
              <a:buSzPts val="1400"/>
              <a:buNone/>
            </a:pPr>
            <a:r>
              <a:rPr lang="en"/>
              <a:t> </a:t>
            </a:r>
            <a:endParaRPr/>
          </a:p>
        </p:txBody>
      </p:sp>
      <p:sp>
        <p:nvSpPr>
          <p:cNvPr id="151" name="Google Shape;151;p11"/>
          <p:cNvSpPr txBox="1"/>
          <p:nvPr>
            <p:ph idx="12" type="sldNum"/>
          </p:nvPr>
        </p:nvSpPr>
        <p:spPr>
          <a:xfrm>
            <a:off x="7311763" y="4680947"/>
            <a:ext cx="1543200" cy="205500"/>
          </a:xfrm>
          <a:prstGeom prst="rect">
            <a:avLst/>
          </a:prstGeom>
          <a:noFill/>
          <a:ln>
            <a:noFill/>
          </a:ln>
        </p:spPr>
        <p:txBody>
          <a:bodyPr anchorCtr="0" anchor="ctr" bIns="34275" lIns="68575" spcFirstLastPara="1" rIns="68575" wrap="square" tIns="34275">
            <a:noAutofit/>
          </a:bodyPr>
          <a:lstStyle/>
          <a:p>
            <a:pPr indent="0" lvl="0" marL="0" rtl="0" algn="r">
              <a:lnSpc>
                <a:spcPct val="80000"/>
              </a:lnSpc>
              <a:spcBef>
                <a:spcPts val="0"/>
              </a:spcBef>
              <a:spcAft>
                <a:spcPts val="0"/>
              </a:spcAft>
              <a:buClr>
                <a:srgbClr val="000000"/>
              </a:buClr>
              <a:buSzPts val="1600"/>
              <a:buFont typeface="Arial"/>
              <a:buNone/>
            </a:pPr>
            <a:fld id="{00000000-1234-1234-1234-123412341234}" type="slidenum">
              <a:rPr lang="en" sz="1600"/>
              <a:t>‹#›</a:t>
            </a:fld>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2"/>
          <p:cNvSpPr txBox="1"/>
          <p:nvPr>
            <p:ph type="title"/>
          </p:nvPr>
        </p:nvSpPr>
        <p:spPr>
          <a:xfrm>
            <a:off x="571500" y="53550"/>
            <a:ext cx="5272088" cy="539381"/>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1400"/>
              <a:buNone/>
            </a:pPr>
            <a:r>
              <a:rPr lang="en" sz="3000"/>
              <a:t>Experiment 1: Image PROCESSING TECHNIQUES</a:t>
            </a:r>
            <a:endParaRPr sz="3000"/>
          </a:p>
        </p:txBody>
      </p:sp>
      <p:sp>
        <p:nvSpPr>
          <p:cNvPr id="157" name="Google Shape;157;p1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lnSpc>
                <a:spcPct val="100000"/>
              </a:lnSpc>
              <a:spcBef>
                <a:spcPts val="0"/>
              </a:spcBef>
              <a:spcAft>
                <a:spcPts val="0"/>
              </a:spcAft>
              <a:buSzPts val="2000"/>
              <a:buNone/>
            </a:pPr>
            <a:fld id="{00000000-1234-1234-1234-123412341234}" type="slidenum">
              <a:rPr lang="en"/>
              <a:t>‹#›</a:t>
            </a:fld>
            <a:endParaRPr/>
          </a:p>
        </p:txBody>
      </p:sp>
      <p:sp>
        <p:nvSpPr>
          <p:cNvPr id="158" name="Google Shape;158;p12"/>
          <p:cNvSpPr txBox="1"/>
          <p:nvPr>
            <p:ph idx="1" type="body"/>
          </p:nvPr>
        </p:nvSpPr>
        <p:spPr>
          <a:xfrm>
            <a:off x="221456" y="592931"/>
            <a:ext cx="8501063" cy="4043363"/>
          </a:xfrm>
          <a:prstGeom prst="rect">
            <a:avLst/>
          </a:prstGeom>
          <a:noFill/>
          <a:ln>
            <a:noFill/>
          </a:ln>
        </p:spPr>
        <p:txBody>
          <a:bodyPr anchorCtr="0" anchor="t" bIns="34275" lIns="68575" spcFirstLastPara="1" rIns="68575" wrap="square" tIns="34275">
            <a:normAutofit fontScale="92500" lnSpcReduction="20000"/>
          </a:bodyPr>
          <a:lstStyle/>
          <a:p>
            <a:pPr indent="0" lvl="0" marL="139700" rtl="0" algn="l">
              <a:lnSpc>
                <a:spcPct val="90000"/>
              </a:lnSpc>
              <a:spcBef>
                <a:spcPts val="1200"/>
              </a:spcBef>
              <a:spcAft>
                <a:spcPts val="0"/>
              </a:spcAft>
              <a:buSzPct val="108108"/>
              <a:buNone/>
            </a:pPr>
            <a:r>
              <a:rPr b="1" i="0" lang="en" sz="1400" u="none" strike="noStrike">
                <a:solidFill>
                  <a:srgbClr val="000000"/>
                </a:solidFill>
                <a:latin typeface="Times New Roman"/>
                <a:ea typeface="Times New Roman"/>
                <a:cs typeface="Times New Roman"/>
                <a:sym typeface="Times New Roman"/>
              </a:rPr>
              <a:t>a)Median Blur:</a:t>
            </a:r>
            <a:r>
              <a:rPr lang="en" sz="1400"/>
              <a:t> </a:t>
            </a:r>
            <a:r>
              <a:rPr b="0" i="0" lang="en" sz="1400" u="none" strike="noStrike">
                <a:solidFill>
                  <a:srgbClr val="000000"/>
                </a:solidFill>
                <a:latin typeface="Times New Roman"/>
                <a:ea typeface="Times New Roman"/>
                <a:cs typeface="Times New Roman"/>
                <a:sym typeface="Times New Roman"/>
              </a:rPr>
              <a:t>The Median blur operation is similar to the other averaging methods. Here, the central element of the image is replaced by the median of all the pixels in the kernel area. This operation processes the edges while removing the noise. It is very useful in removing salt and pepper noise.</a:t>
            </a:r>
            <a:endParaRPr/>
          </a:p>
          <a:p>
            <a:pPr indent="0" lvl="0" marL="139700" rtl="0" algn="l">
              <a:lnSpc>
                <a:spcPct val="90000"/>
              </a:lnSpc>
              <a:spcBef>
                <a:spcPts val="2400"/>
              </a:spcBef>
              <a:spcAft>
                <a:spcPts val="0"/>
              </a:spcAft>
              <a:buSzPct val="108108"/>
              <a:buNone/>
            </a:pPr>
            <a:r>
              <a:t/>
            </a:r>
            <a:endParaRPr sz="1400">
              <a:solidFill>
                <a:srgbClr val="000000"/>
              </a:solidFill>
              <a:latin typeface="Times New Roman"/>
              <a:ea typeface="Times New Roman"/>
              <a:cs typeface="Times New Roman"/>
              <a:sym typeface="Times New Roman"/>
            </a:endParaRPr>
          </a:p>
          <a:p>
            <a:pPr indent="0" lvl="0" marL="139700" rtl="0" algn="l">
              <a:lnSpc>
                <a:spcPct val="90000"/>
              </a:lnSpc>
              <a:spcBef>
                <a:spcPts val="2400"/>
              </a:spcBef>
              <a:spcAft>
                <a:spcPts val="0"/>
              </a:spcAft>
              <a:buSzPct val="108108"/>
              <a:buNone/>
            </a:pPr>
            <a:r>
              <a:t/>
            </a:r>
            <a:endParaRPr b="0" sz="1400">
              <a:solidFill>
                <a:srgbClr val="000000"/>
              </a:solidFill>
              <a:latin typeface="Times New Roman"/>
              <a:ea typeface="Times New Roman"/>
              <a:cs typeface="Times New Roman"/>
              <a:sym typeface="Times New Roman"/>
            </a:endParaRPr>
          </a:p>
          <a:p>
            <a:pPr indent="0" lvl="0" marL="139700" rtl="0" algn="l">
              <a:lnSpc>
                <a:spcPct val="90000"/>
              </a:lnSpc>
              <a:spcBef>
                <a:spcPts val="2400"/>
              </a:spcBef>
              <a:spcAft>
                <a:spcPts val="0"/>
              </a:spcAft>
              <a:buSzPct val="84084"/>
              <a:buNone/>
            </a:pPr>
            <a:r>
              <a:t/>
            </a:r>
            <a:endParaRPr b="1" i="0" sz="1800" u="none" strike="noStrike">
              <a:solidFill>
                <a:srgbClr val="000000"/>
              </a:solidFill>
              <a:latin typeface="Times New Roman"/>
              <a:ea typeface="Times New Roman"/>
              <a:cs typeface="Times New Roman"/>
              <a:sym typeface="Times New Roman"/>
            </a:endParaRPr>
          </a:p>
          <a:p>
            <a:pPr indent="0" lvl="0" marL="139700" rtl="0" algn="l">
              <a:lnSpc>
                <a:spcPct val="90000"/>
              </a:lnSpc>
              <a:spcBef>
                <a:spcPts val="2400"/>
              </a:spcBef>
              <a:spcAft>
                <a:spcPts val="0"/>
              </a:spcAft>
              <a:buSzPct val="108108"/>
              <a:buNone/>
            </a:pPr>
            <a:r>
              <a:rPr b="1" i="0" lang="en" sz="1400" u="none" strike="noStrike">
                <a:solidFill>
                  <a:srgbClr val="000000"/>
                </a:solidFill>
                <a:latin typeface="Times New Roman"/>
                <a:ea typeface="Times New Roman"/>
                <a:cs typeface="Times New Roman"/>
                <a:sym typeface="Times New Roman"/>
              </a:rPr>
              <a:t>b)Erosion: </a:t>
            </a:r>
            <a:r>
              <a:rPr b="0" i="0" lang="en" sz="1400" u="none" strike="noStrike">
                <a:solidFill>
                  <a:srgbClr val="000000"/>
                </a:solidFill>
                <a:latin typeface="Times New Roman"/>
                <a:ea typeface="Times New Roman"/>
                <a:cs typeface="Times New Roman"/>
                <a:sym typeface="Times New Roman"/>
              </a:rPr>
              <a:t>Erosion erodes away the boundaries of the foreground objects. It is used to diminish the features of an image.</a:t>
            </a:r>
            <a:endParaRPr/>
          </a:p>
          <a:p>
            <a:pPr indent="0" lvl="0" marL="139700" rtl="0" algn="l">
              <a:lnSpc>
                <a:spcPct val="90000"/>
              </a:lnSpc>
              <a:spcBef>
                <a:spcPts val="2400"/>
              </a:spcBef>
              <a:spcAft>
                <a:spcPts val="0"/>
              </a:spcAft>
              <a:buSzPct val="108108"/>
              <a:buNone/>
            </a:pPr>
            <a:r>
              <a:t/>
            </a:r>
            <a:endParaRPr b="0" sz="1400"/>
          </a:p>
          <a:p>
            <a:pPr indent="0" lvl="0" marL="139700" rtl="0" algn="l">
              <a:lnSpc>
                <a:spcPct val="90000"/>
              </a:lnSpc>
              <a:spcBef>
                <a:spcPts val="2000"/>
              </a:spcBef>
              <a:spcAft>
                <a:spcPts val="0"/>
              </a:spcAft>
              <a:buSzPct val="108108"/>
              <a:buNone/>
            </a:pPr>
            <a:br>
              <a:rPr lang="en" sz="1400"/>
            </a:br>
            <a:endParaRPr b="0" sz="1400"/>
          </a:p>
          <a:p>
            <a:pPr indent="0" lvl="0" marL="139700" rtl="0" algn="l">
              <a:lnSpc>
                <a:spcPct val="90000"/>
              </a:lnSpc>
              <a:spcBef>
                <a:spcPts val="800"/>
              </a:spcBef>
              <a:spcAft>
                <a:spcPts val="0"/>
              </a:spcAft>
              <a:buSzPct val="84084"/>
              <a:buNone/>
            </a:pPr>
            <a:br>
              <a:rPr lang="en"/>
            </a:br>
            <a:endParaRPr/>
          </a:p>
        </p:txBody>
      </p:sp>
      <p:pic>
        <p:nvPicPr>
          <p:cNvPr id="159" name="Google Shape;159;p12"/>
          <p:cNvPicPr preferRelativeResize="0"/>
          <p:nvPr/>
        </p:nvPicPr>
        <p:blipFill rotWithShape="1">
          <a:blip r:embed="rId3">
            <a:alphaModFix/>
          </a:blip>
          <a:srcRect b="0" l="-5470" r="5470" t="0"/>
          <a:stretch/>
        </p:blipFill>
        <p:spPr>
          <a:xfrm>
            <a:off x="3092145" y="1401576"/>
            <a:ext cx="1794180" cy="1098738"/>
          </a:xfrm>
          <a:prstGeom prst="rect">
            <a:avLst/>
          </a:prstGeom>
          <a:noFill/>
          <a:ln>
            <a:noFill/>
          </a:ln>
        </p:spPr>
      </p:pic>
      <p:pic>
        <p:nvPicPr>
          <p:cNvPr id="160" name="Google Shape;160;p12"/>
          <p:cNvPicPr preferRelativeResize="0"/>
          <p:nvPr/>
        </p:nvPicPr>
        <p:blipFill rotWithShape="1">
          <a:blip r:embed="rId4">
            <a:alphaModFix/>
          </a:blip>
          <a:srcRect b="0" l="0" r="0" t="0"/>
          <a:stretch/>
        </p:blipFill>
        <p:spPr>
          <a:xfrm>
            <a:off x="3286125" y="3308959"/>
            <a:ext cx="1600200" cy="124161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3"/>
          <p:cNvSpPr txBox="1"/>
          <p:nvPr>
            <p:ph idx="1" type="body"/>
          </p:nvPr>
        </p:nvSpPr>
        <p:spPr>
          <a:xfrm>
            <a:off x="628649" y="219074"/>
            <a:ext cx="7986713" cy="4460082"/>
          </a:xfrm>
          <a:prstGeom prst="rect">
            <a:avLst/>
          </a:prstGeom>
          <a:noFill/>
          <a:ln>
            <a:noFill/>
          </a:ln>
        </p:spPr>
        <p:txBody>
          <a:bodyPr anchorCtr="0" anchor="t" bIns="34275" lIns="68575" spcFirstLastPara="1" rIns="68575" wrap="square" tIns="34275">
            <a:normAutofit/>
          </a:bodyPr>
          <a:lstStyle/>
          <a:p>
            <a:pPr indent="0" lvl="0" marL="139700" rtl="0" algn="l">
              <a:lnSpc>
                <a:spcPct val="90000"/>
              </a:lnSpc>
              <a:spcBef>
                <a:spcPts val="1200"/>
              </a:spcBef>
              <a:spcAft>
                <a:spcPts val="0"/>
              </a:spcAft>
              <a:buSzPts val="1400"/>
              <a:buNone/>
            </a:pPr>
            <a:r>
              <a:rPr b="1" i="0" lang="en" sz="1300" u="none" strike="noStrike">
                <a:solidFill>
                  <a:srgbClr val="000000"/>
                </a:solidFill>
                <a:latin typeface="Times New Roman"/>
                <a:ea typeface="Times New Roman"/>
                <a:cs typeface="Times New Roman"/>
                <a:sym typeface="Times New Roman"/>
              </a:rPr>
              <a:t>c)Canny Edge detection:</a:t>
            </a:r>
            <a:r>
              <a:rPr lang="en" sz="1300">
                <a:latin typeface="Times New Roman"/>
                <a:ea typeface="Times New Roman"/>
                <a:cs typeface="Times New Roman"/>
                <a:sym typeface="Times New Roman"/>
              </a:rPr>
              <a:t> </a:t>
            </a:r>
            <a:r>
              <a:rPr b="0" i="0" lang="en" sz="1300" u="none" strike="noStrike">
                <a:solidFill>
                  <a:srgbClr val="000000"/>
                </a:solidFill>
                <a:latin typeface="Times New Roman"/>
                <a:ea typeface="Times New Roman"/>
                <a:cs typeface="Times New Roman"/>
                <a:sym typeface="Times New Roman"/>
              </a:rPr>
              <a:t>The Canny edge detector is an edge detection operator that uses a multi-stage algorithm to detect a wide range of edges in images.</a:t>
            </a:r>
            <a:endParaRPr/>
          </a:p>
          <a:p>
            <a:pPr indent="0" lvl="0" marL="139700" rtl="0" algn="l">
              <a:lnSpc>
                <a:spcPct val="90000"/>
              </a:lnSpc>
              <a:spcBef>
                <a:spcPts val="2400"/>
              </a:spcBef>
              <a:spcAft>
                <a:spcPts val="0"/>
              </a:spcAft>
              <a:buSzPts val="1400"/>
              <a:buNone/>
            </a:pPr>
            <a:r>
              <a:t/>
            </a:r>
            <a:endParaRPr b="0" sz="1300">
              <a:latin typeface="Times New Roman"/>
              <a:ea typeface="Times New Roman"/>
              <a:cs typeface="Times New Roman"/>
              <a:sym typeface="Times New Roman"/>
            </a:endParaRPr>
          </a:p>
          <a:p>
            <a:pPr indent="0" lvl="0" marL="139700" rtl="0" algn="l">
              <a:lnSpc>
                <a:spcPct val="90000"/>
              </a:lnSpc>
              <a:spcBef>
                <a:spcPts val="2400"/>
              </a:spcBef>
              <a:spcAft>
                <a:spcPts val="0"/>
              </a:spcAft>
              <a:buSzPts val="1400"/>
              <a:buNone/>
            </a:pPr>
            <a:r>
              <a:t/>
            </a:r>
            <a:endParaRPr sz="1300">
              <a:latin typeface="Times New Roman"/>
              <a:ea typeface="Times New Roman"/>
              <a:cs typeface="Times New Roman"/>
              <a:sym typeface="Times New Roman"/>
            </a:endParaRPr>
          </a:p>
          <a:p>
            <a:pPr indent="0" lvl="0" marL="139700" rtl="0" algn="l">
              <a:lnSpc>
                <a:spcPct val="90000"/>
              </a:lnSpc>
              <a:spcBef>
                <a:spcPts val="2400"/>
              </a:spcBef>
              <a:spcAft>
                <a:spcPts val="0"/>
              </a:spcAft>
              <a:buSzPts val="1400"/>
              <a:buNone/>
            </a:pPr>
            <a:r>
              <a:t/>
            </a:r>
            <a:endParaRPr b="0" sz="1300">
              <a:latin typeface="Times New Roman"/>
              <a:ea typeface="Times New Roman"/>
              <a:cs typeface="Times New Roman"/>
              <a:sym typeface="Times New Roman"/>
            </a:endParaRPr>
          </a:p>
          <a:p>
            <a:pPr indent="0" lvl="0" marL="139700" rtl="0" algn="l">
              <a:lnSpc>
                <a:spcPct val="90000"/>
              </a:lnSpc>
              <a:spcBef>
                <a:spcPts val="2400"/>
              </a:spcBef>
              <a:spcAft>
                <a:spcPts val="0"/>
              </a:spcAft>
              <a:buSzPts val="1400"/>
              <a:buNone/>
            </a:pPr>
            <a:r>
              <a:rPr b="1" i="0" lang="en" sz="1300" u="none" strike="noStrike">
                <a:solidFill>
                  <a:srgbClr val="000000"/>
                </a:solidFill>
                <a:latin typeface="Times New Roman"/>
                <a:ea typeface="Times New Roman"/>
                <a:cs typeface="Times New Roman"/>
                <a:sym typeface="Times New Roman"/>
              </a:rPr>
              <a:t>d)Contour Detection: </a:t>
            </a:r>
            <a:r>
              <a:rPr b="0" i="0" lang="en" sz="1300" u="none" strike="noStrike">
                <a:solidFill>
                  <a:srgbClr val="000000"/>
                </a:solidFill>
                <a:latin typeface="Times New Roman"/>
                <a:ea typeface="Times New Roman"/>
                <a:cs typeface="Times New Roman"/>
                <a:sym typeface="Times New Roman"/>
              </a:rPr>
              <a:t>When we join all the points on the boundary of an object, we get a contour. Typically, a specific contour refers to boundary pixels that have the same color and intensity.</a:t>
            </a:r>
            <a:br>
              <a:rPr lang="en" sz="1400"/>
            </a:br>
            <a:endParaRPr b="0" sz="1300">
              <a:latin typeface="Times New Roman"/>
              <a:ea typeface="Times New Roman"/>
              <a:cs typeface="Times New Roman"/>
              <a:sym typeface="Times New Roman"/>
            </a:endParaRPr>
          </a:p>
          <a:p>
            <a:pPr indent="0" lvl="0" marL="139700" rtl="0" algn="l">
              <a:lnSpc>
                <a:spcPct val="90000"/>
              </a:lnSpc>
              <a:spcBef>
                <a:spcPts val="2000"/>
              </a:spcBef>
              <a:spcAft>
                <a:spcPts val="0"/>
              </a:spcAft>
              <a:buSzPts val="1400"/>
              <a:buNone/>
            </a:pPr>
            <a:br>
              <a:rPr lang="en"/>
            </a:br>
            <a:endParaRPr/>
          </a:p>
        </p:txBody>
      </p:sp>
      <p:sp>
        <p:nvSpPr>
          <p:cNvPr id="166" name="Google Shape;166;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lnSpc>
                <a:spcPct val="100000"/>
              </a:lnSpc>
              <a:spcBef>
                <a:spcPts val="0"/>
              </a:spcBef>
              <a:spcAft>
                <a:spcPts val="0"/>
              </a:spcAft>
              <a:buSzPts val="2000"/>
              <a:buNone/>
            </a:pPr>
            <a:fld id="{00000000-1234-1234-1234-123412341234}" type="slidenum">
              <a:rPr lang="en"/>
              <a:t>‹#›</a:t>
            </a:fld>
            <a:endParaRPr/>
          </a:p>
        </p:txBody>
      </p:sp>
      <p:pic>
        <p:nvPicPr>
          <p:cNvPr id="167" name="Google Shape;167;p13"/>
          <p:cNvPicPr preferRelativeResize="0"/>
          <p:nvPr/>
        </p:nvPicPr>
        <p:blipFill rotWithShape="1">
          <a:blip r:embed="rId3">
            <a:alphaModFix/>
          </a:blip>
          <a:srcRect b="6729" l="0" r="0" t="-6730"/>
          <a:stretch/>
        </p:blipFill>
        <p:spPr>
          <a:xfrm>
            <a:off x="3267500" y="909501"/>
            <a:ext cx="1633113" cy="1371488"/>
          </a:xfrm>
          <a:prstGeom prst="rect">
            <a:avLst/>
          </a:prstGeom>
          <a:noFill/>
          <a:ln>
            <a:noFill/>
          </a:ln>
        </p:spPr>
      </p:pic>
      <p:pic>
        <p:nvPicPr>
          <p:cNvPr id="168" name="Google Shape;168;p13"/>
          <p:cNvPicPr preferRelativeResize="0"/>
          <p:nvPr/>
        </p:nvPicPr>
        <p:blipFill rotWithShape="1">
          <a:blip r:embed="rId4">
            <a:alphaModFix/>
          </a:blip>
          <a:srcRect b="0" l="0" r="0" t="0"/>
          <a:stretch/>
        </p:blipFill>
        <p:spPr>
          <a:xfrm>
            <a:off x="3267500" y="2971416"/>
            <a:ext cx="1721644" cy="137148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4"/>
          <p:cNvSpPr txBox="1"/>
          <p:nvPr>
            <p:ph idx="1" type="body"/>
          </p:nvPr>
        </p:nvSpPr>
        <p:spPr>
          <a:xfrm>
            <a:off x="478631" y="490539"/>
            <a:ext cx="7886700" cy="2895000"/>
          </a:xfrm>
          <a:prstGeom prst="rect">
            <a:avLst/>
          </a:prstGeom>
          <a:noFill/>
          <a:ln>
            <a:noFill/>
          </a:ln>
        </p:spPr>
        <p:txBody>
          <a:bodyPr anchorCtr="0" anchor="t" bIns="34275" lIns="68575" spcFirstLastPara="1" rIns="68575" wrap="square" tIns="34275">
            <a:normAutofit/>
          </a:bodyPr>
          <a:lstStyle/>
          <a:p>
            <a:pPr indent="0" lvl="0" marL="139700" rtl="0" algn="l">
              <a:lnSpc>
                <a:spcPct val="90000"/>
              </a:lnSpc>
              <a:spcBef>
                <a:spcPts val="1200"/>
              </a:spcBef>
              <a:spcAft>
                <a:spcPts val="0"/>
              </a:spcAft>
              <a:buSzPts val="1400"/>
              <a:buNone/>
            </a:pPr>
            <a:r>
              <a:rPr b="1" i="0" lang="en" sz="1300" u="none" strike="noStrike">
                <a:solidFill>
                  <a:srgbClr val="000000"/>
                </a:solidFill>
                <a:latin typeface="Times New Roman"/>
                <a:ea typeface="Times New Roman"/>
                <a:cs typeface="Times New Roman"/>
                <a:sym typeface="Times New Roman"/>
              </a:rPr>
              <a:t>e) Bounding Box Prediction:</a:t>
            </a:r>
            <a:r>
              <a:rPr lang="en" sz="1300"/>
              <a:t> </a:t>
            </a:r>
            <a:r>
              <a:rPr b="0" i="0" lang="en" sz="1300" u="none" strike="noStrike">
                <a:solidFill>
                  <a:srgbClr val="000000"/>
                </a:solidFill>
                <a:latin typeface="Times New Roman"/>
                <a:ea typeface="Times New Roman"/>
                <a:cs typeface="Times New Roman"/>
                <a:sym typeface="Times New Roman"/>
              </a:rPr>
              <a:t>Finally, place a bounding box across the contour.</a:t>
            </a:r>
            <a:endParaRPr/>
          </a:p>
          <a:p>
            <a:pPr indent="0" lvl="0" marL="139700" rtl="0" algn="l">
              <a:lnSpc>
                <a:spcPct val="90000"/>
              </a:lnSpc>
              <a:spcBef>
                <a:spcPts val="2400"/>
              </a:spcBef>
              <a:spcAft>
                <a:spcPts val="0"/>
              </a:spcAft>
              <a:buSzPts val="1400"/>
              <a:buNone/>
            </a:pPr>
            <a:r>
              <a:t/>
            </a:r>
            <a:endParaRPr sz="1300">
              <a:solidFill>
                <a:srgbClr val="000000"/>
              </a:solidFill>
              <a:latin typeface="Times New Roman"/>
              <a:ea typeface="Times New Roman"/>
              <a:cs typeface="Times New Roman"/>
              <a:sym typeface="Times New Roman"/>
            </a:endParaRPr>
          </a:p>
          <a:p>
            <a:pPr indent="0" lvl="0" marL="139700" rtl="0" algn="l">
              <a:lnSpc>
                <a:spcPct val="90000"/>
              </a:lnSpc>
              <a:spcBef>
                <a:spcPts val="2400"/>
              </a:spcBef>
              <a:spcAft>
                <a:spcPts val="0"/>
              </a:spcAft>
              <a:buSzPts val="1400"/>
              <a:buNone/>
            </a:pPr>
            <a:r>
              <a:t/>
            </a:r>
            <a:endParaRPr b="0" sz="1300"/>
          </a:p>
          <a:p>
            <a:pPr indent="0" lvl="0" marL="139700" rtl="0" algn="l">
              <a:lnSpc>
                <a:spcPct val="90000"/>
              </a:lnSpc>
              <a:spcBef>
                <a:spcPts val="2000"/>
              </a:spcBef>
              <a:spcAft>
                <a:spcPts val="0"/>
              </a:spcAft>
              <a:buSzPts val="1400"/>
              <a:buNone/>
            </a:pPr>
            <a:br>
              <a:rPr lang="en"/>
            </a:br>
            <a:endParaRPr/>
          </a:p>
        </p:txBody>
      </p:sp>
      <p:sp>
        <p:nvSpPr>
          <p:cNvPr id="174" name="Google Shape;174;p1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lnSpc>
                <a:spcPct val="100000"/>
              </a:lnSpc>
              <a:spcBef>
                <a:spcPts val="0"/>
              </a:spcBef>
              <a:spcAft>
                <a:spcPts val="0"/>
              </a:spcAft>
              <a:buSzPts val="2000"/>
              <a:buNone/>
            </a:pPr>
            <a:fld id="{00000000-1234-1234-1234-123412341234}" type="slidenum">
              <a:rPr lang="en"/>
              <a:t>‹#›</a:t>
            </a:fld>
            <a:endParaRPr/>
          </a:p>
        </p:txBody>
      </p:sp>
      <p:pic>
        <p:nvPicPr>
          <p:cNvPr id="175" name="Google Shape;175;p14"/>
          <p:cNvPicPr preferRelativeResize="0"/>
          <p:nvPr/>
        </p:nvPicPr>
        <p:blipFill rotWithShape="1">
          <a:blip r:embed="rId3">
            <a:alphaModFix/>
          </a:blip>
          <a:srcRect b="0" l="0" r="0" t="0"/>
          <a:stretch/>
        </p:blipFill>
        <p:spPr>
          <a:xfrm>
            <a:off x="2759917" y="1219800"/>
            <a:ext cx="2669333" cy="193773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5"/>
          <p:cNvSpPr txBox="1"/>
          <p:nvPr>
            <p:ph idx="1" type="body"/>
          </p:nvPr>
        </p:nvSpPr>
        <p:spPr>
          <a:xfrm>
            <a:off x="91375" y="575775"/>
            <a:ext cx="8654700" cy="4670100"/>
          </a:xfrm>
          <a:prstGeom prst="rect">
            <a:avLst/>
          </a:prstGeom>
          <a:noFill/>
          <a:ln>
            <a:noFill/>
          </a:ln>
        </p:spPr>
        <p:txBody>
          <a:bodyPr anchorCtr="0" anchor="t" bIns="34275" lIns="68575" spcFirstLastPara="1" rIns="68575" wrap="square" tIns="34275">
            <a:noAutofit/>
          </a:bodyPr>
          <a:lstStyle/>
          <a:p>
            <a:pPr indent="0" lvl="0" marL="0" rtl="0" algn="l">
              <a:lnSpc>
                <a:spcPct val="150000"/>
              </a:lnSpc>
              <a:spcBef>
                <a:spcPts val="800"/>
              </a:spcBef>
              <a:spcAft>
                <a:spcPts val="0"/>
              </a:spcAft>
              <a:buSzPts val="605"/>
              <a:buNone/>
            </a:pPr>
            <a:r>
              <a:rPr lang="en" sz="1200">
                <a:solidFill>
                  <a:schemeClr val="accent1"/>
                </a:solidFill>
                <a:latin typeface="Times New Roman"/>
                <a:ea typeface="Times New Roman"/>
                <a:cs typeface="Times New Roman"/>
                <a:sym typeface="Times New Roman"/>
              </a:rPr>
              <a:t>About YOLO:</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80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Yolo is a Deep Learning algorithm specially designed for image classification and Object Detection (Deep Convolutional Neural Network).</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The model was trained over a week by the authors of the paper “You Only Look Once: Unified, Real-Time Object Detection” and obtained a whopping accuracy of 88%.</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Yolo had been trained on a very large dataset.</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YOLO runs at 45 Frames per second so it has a latency of 15ms.</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It has an mAP (mean Average Precision) of 63.4% which is the highest among real-time object detectors.</a:t>
            </a:r>
            <a:endParaRPr sz="1200">
              <a:solidFill>
                <a:schemeClr val="accent1"/>
              </a:solidFill>
              <a:latin typeface="Times New Roman"/>
              <a:ea typeface="Times New Roman"/>
              <a:cs typeface="Times New Roman"/>
              <a:sym typeface="Times New Roman"/>
            </a:endParaRPr>
          </a:p>
          <a:p>
            <a:pPr indent="0" lvl="0" marL="0" rtl="0" algn="l">
              <a:lnSpc>
                <a:spcPct val="150000"/>
              </a:lnSpc>
              <a:spcBef>
                <a:spcPts val="800"/>
              </a:spcBef>
              <a:spcAft>
                <a:spcPts val="0"/>
              </a:spcAft>
              <a:buSzPts val="605"/>
              <a:buNone/>
            </a:pPr>
            <a:r>
              <a:rPr lang="en" sz="1200">
                <a:solidFill>
                  <a:schemeClr val="accent1"/>
                </a:solidFill>
                <a:latin typeface="Times New Roman"/>
                <a:ea typeface="Times New Roman"/>
                <a:cs typeface="Times New Roman"/>
                <a:sym typeface="Times New Roman"/>
              </a:rPr>
              <a:t>Our Approach: Transfer Learning</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80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Transfer learning is about speeding up a new learning task by reusing the results of previous learning.</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The already-trained model is referred to as the base model. Transfer learning involves retraining the base model or creating a new model on top of the base model. </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In our project, we will be using the YOLO v5 model for our custom object detection, that is, pothole detection.</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YOLO was chosen after going through a number of research papers and techniques used in them and it was found by us that it has the best real-time object detection accuracy.</a:t>
            </a:r>
            <a:endParaRPr sz="1200">
              <a:solidFill>
                <a:schemeClr val="accent1"/>
              </a:solidFill>
              <a:latin typeface="Times New Roman"/>
              <a:ea typeface="Times New Roman"/>
              <a:cs typeface="Times New Roman"/>
              <a:sym typeface="Times New Roman"/>
            </a:endParaRPr>
          </a:p>
          <a:p>
            <a:pPr indent="-323215" lvl="0" marL="457200" rtl="0" algn="l">
              <a:lnSpc>
                <a:spcPct val="70000"/>
              </a:lnSpc>
              <a:spcBef>
                <a:spcPts val="0"/>
              </a:spcBef>
              <a:spcAft>
                <a:spcPts val="0"/>
              </a:spcAft>
              <a:buSzPts val="1490"/>
              <a:buAutoNum type="arabicPeriod"/>
            </a:pPr>
            <a:r>
              <a:t/>
            </a:r>
            <a:endParaRPr sz="1490"/>
          </a:p>
          <a:p>
            <a:pPr indent="0" lvl="0" marL="0" rtl="0" algn="l">
              <a:lnSpc>
                <a:spcPct val="70000"/>
              </a:lnSpc>
              <a:spcBef>
                <a:spcPts val="800"/>
              </a:spcBef>
              <a:spcAft>
                <a:spcPts val="0"/>
              </a:spcAft>
              <a:buSzPts val="605"/>
              <a:buNone/>
            </a:pPr>
            <a:r>
              <a:t/>
            </a:r>
            <a:endParaRPr sz="1290"/>
          </a:p>
          <a:p>
            <a:pPr indent="0" lvl="0" marL="0" rtl="0" algn="l">
              <a:lnSpc>
                <a:spcPct val="70000"/>
              </a:lnSpc>
              <a:spcBef>
                <a:spcPts val="800"/>
              </a:spcBef>
              <a:spcAft>
                <a:spcPts val="0"/>
              </a:spcAft>
              <a:buSzPts val="605"/>
              <a:buNone/>
            </a:pPr>
            <a:r>
              <a:t/>
            </a:r>
            <a:endParaRPr sz="989"/>
          </a:p>
        </p:txBody>
      </p:sp>
      <p:sp>
        <p:nvSpPr>
          <p:cNvPr id="181" name="Google Shape;181;p15"/>
          <p:cNvSpPr txBox="1"/>
          <p:nvPr/>
        </p:nvSpPr>
        <p:spPr>
          <a:xfrm>
            <a:off x="6144000" y="4558525"/>
            <a:ext cx="3000000" cy="5079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2100"/>
              <a:buFont typeface="Arial"/>
              <a:buNone/>
            </a:pPr>
            <a:fld id="{00000000-1234-1234-1234-123412341234}" type="slidenum">
              <a:rPr b="1" i="0" lang="en" sz="2100" u="none" cap="none" strike="noStrike">
                <a:solidFill>
                  <a:srgbClr val="000000"/>
                </a:solidFill>
                <a:latin typeface="Source Code Pro"/>
                <a:ea typeface="Source Code Pro"/>
                <a:cs typeface="Source Code Pro"/>
                <a:sym typeface="Source Code Pro"/>
              </a:rPr>
              <a:t>‹#›</a:t>
            </a:fld>
            <a:endParaRPr b="1" i="0" sz="2100" u="none" cap="none" strike="noStrike">
              <a:solidFill>
                <a:srgbClr val="000000"/>
              </a:solidFill>
              <a:latin typeface="Source Code Pro"/>
              <a:ea typeface="Source Code Pro"/>
              <a:cs typeface="Source Code Pro"/>
              <a:sym typeface="Source Code Pro"/>
            </a:endParaRPr>
          </a:p>
        </p:txBody>
      </p:sp>
      <p:sp>
        <p:nvSpPr>
          <p:cNvPr id="182" name="Google Shape;182;p15"/>
          <p:cNvSpPr txBox="1"/>
          <p:nvPr>
            <p:ph type="title"/>
          </p:nvPr>
        </p:nvSpPr>
        <p:spPr>
          <a:xfrm>
            <a:off x="144450" y="-51037"/>
            <a:ext cx="8855100" cy="7587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1400"/>
              <a:buNone/>
            </a:pPr>
            <a:r>
              <a:rPr lang="en" sz="3000"/>
              <a:t>Experiment 2: DEEP lEARNING APPROACH- YOLO</a:t>
            </a:r>
            <a:endParaRPr sz="3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1049fa5df39_0_25"/>
          <p:cNvSpPr txBox="1"/>
          <p:nvPr>
            <p:ph type="title"/>
          </p:nvPr>
        </p:nvSpPr>
        <p:spPr>
          <a:xfrm>
            <a:off x="179625" y="120775"/>
            <a:ext cx="88521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Clr>
                <a:schemeClr val="dk1"/>
              </a:buClr>
              <a:buSzPts val="1400"/>
              <a:buFont typeface="Arial"/>
              <a:buNone/>
            </a:pPr>
            <a:r>
              <a:rPr lang="en" sz="2800"/>
              <a:t>Experiment 3: COMBINATION OF 2 TECHNIQUES(Image Processing &amp; Machine learning)</a:t>
            </a:r>
            <a:endParaRPr sz="4000"/>
          </a:p>
        </p:txBody>
      </p:sp>
      <p:sp>
        <p:nvSpPr>
          <p:cNvPr id="188" name="Google Shape;188;g1049fa5df39_0_25"/>
          <p:cNvSpPr txBox="1"/>
          <p:nvPr>
            <p:ph idx="1" type="body"/>
          </p:nvPr>
        </p:nvSpPr>
        <p:spPr>
          <a:xfrm>
            <a:off x="75525" y="1114975"/>
            <a:ext cx="9060300" cy="4213500"/>
          </a:xfrm>
          <a:prstGeom prst="rect">
            <a:avLst/>
          </a:prstGeom>
        </p:spPr>
        <p:txBody>
          <a:bodyPr anchorCtr="0" anchor="t" bIns="34275" lIns="68575" spcFirstLastPara="1" rIns="68575" wrap="square" tIns="34275">
            <a:normAutofit/>
          </a:bodyPr>
          <a:lstStyle/>
          <a:p>
            <a:pPr indent="-304800" lvl="0" marL="457200" rtl="0" algn="l">
              <a:lnSpc>
                <a:spcPct val="150000"/>
              </a:lnSpc>
              <a:spcBef>
                <a:spcPts val="80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After performing the above techniques successfully we thought of combining the 2 techniques and verifying the result.</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We first labeled the dataset and trained the YOLOv5 Model with that dataset.</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After that, we applied the Median Blur technique of image processing on the same dataset and then trained the YOLOv5 model.</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After that, we applied Erosion on the dataset obtained from step 3 and then again trained the model.</a:t>
            </a:r>
            <a:endParaRPr sz="1200">
              <a:solidFill>
                <a:schemeClr val="accent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accent1"/>
              </a:buClr>
              <a:buSzPts val="1200"/>
              <a:buFont typeface="Times New Roman"/>
              <a:buAutoNum type="arabicPeriod"/>
            </a:pPr>
            <a:r>
              <a:rPr lang="en" sz="1200">
                <a:solidFill>
                  <a:schemeClr val="accent1"/>
                </a:solidFill>
                <a:latin typeface="Times New Roman"/>
                <a:ea typeface="Times New Roman"/>
                <a:cs typeface="Times New Roman"/>
                <a:sym typeface="Times New Roman"/>
              </a:rPr>
              <a:t>Finally, we compared the result in all the 3 cases and this gave us information on how image pre-processing can affect the accuracy of the deep learning model.   </a:t>
            </a:r>
            <a:endParaRPr/>
          </a:p>
          <a:p>
            <a:pPr indent="0" lvl="0" marL="0" rtl="0" algn="l">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     These are some of the output images of YOLOv5 model in the following respective order:</a:t>
            </a:r>
            <a:endParaRPr sz="1200">
              <a:solidFill>
                <a:srgbClr val="000000"/>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rgbClr val="274E13"/>
              </a:buClr>
              <a:buSzPts val="1200"/>
              <a:buFont typeface="Times New Roman"/>
              <a:buAutoNum type="alphaLcParenR"/>
            </a:pPr>
            <a:r>
              <a:rPr b="1" lang="en" sz="1200">
                <a:solidFill>
                  <a:srgbClr val="274E13"/>
                </a:solidFill>
                <a:latin typeface="Times New Roman"/>
                <a:ea typeface="Times New Roman"/>
                <a:cs typeface="Times New Roman"/>
                <a:sym typeface="Times New Roman"/>
              </a:rPr>
              <a:t> Normal Image Dataset     </a:t>
            </a:r>
            <a:r>
              <a:rPr b="1" lang="en" sz="1200">
                <a:solidFill>
                  <a:srgbClr val="FF00FF"/>
                </a:solidFill>
                <a:latin typeface="Times New Roman"/>
                <a:ea typeface="Times New Roman"/>
                <a:cs typeface="Times New Roman"/>
                <a:sym typeface="Times New Roman"/>
              </a:rPr>
              <a:t>b) Image processing techniques applied</a:t>
            </a:r>
            <a:r>
              <a:rPr lang="en" sz="1200">
                <a:solidFill>
                  <a:srgbClr val="000000"/>
                </a:solidFill>
                <a:latin typeface="Times New Roman"/>
                <a:ea typeface="Times New Roman"/>
                <a:cs typeface="Times New Roman"/>
                <a:sym typeface="Times New Roman"/>
              </a:rPr>
              <a:t> </a:t>
            </a:r>
            <a:endParaRPr b="1" sz="1200">
              <a:solidFill>
                <a:srgbClr val="1C4587"/>
              </a:solidFill>
              <a:latin typeface="Times New Roman"/>
              <a:ea typeface="Times New Roman"/>
              <a:cs typeface="Times New Roman"/>
              <a:sym typeface="Times New Roman"/>
            </a:endParaRPr>
          </a:p>
          <a:p>
            <a:pPr indent="0" lvl="0" marL="0" rtl="0" algn="l">
              <a:spcBef>
                <a:spcPts val="800"/>
              </a:spcBef>
              <a:spcAft>
                <a:spcPts val="0"/>
              </a:spcAft>
              <a:buNone/>
            </a:pPr>
            <a:r>
              <a:t/>
            </a:r>
            <a:endParaRPr/>
          </a:p>
        </p:txBody>
      </p:sp>
      <p:pic>
        <p:nvPicPr>
          <p:cNvPr id="189" name="Google Shape;189;g1049fa5df39_0_25"/>
          <p:cNvPicPr preferRelativeResize="0"/>
          <p:nvPr/>
        </p:nvPicPr>
        <p:blipFill>
          <a:blip r:embed="rId3">
            <a:alphaModFix/>
          </a:blip>
          <a:stretch>
            <a:fillRect/>
          </a:stretch>
        </p:blipFill>
        <p:spPr>
          <a:xfrm>
            <a:off x="301225" y="3396338"/>
            <a:ext cx="1971675" cy="1525375"/>
          </a:xfrm>
          <a:prstGeom prst="rect">
            <a:avLst/>
          </a:prstGeom>
          <a:noFill/>
          <a:ln>
            <a:noFill/>
          </a:ln>
        </p:spPr>
      </p:pic>
      <p:pic>
        <p:nvPicPr>
          <p:cNvPr id="190" name="Google Shape;190;g1049fa5df39_0_25"/>
          <p:cNvPicPr preferRelativeResize="0"/>
          <p:nvPr/>
        </p:nvPicPr>
        <p:blipFill>
          <a:blip r:embed="rId4">
            <a:alphaModFix/>
          </a:blip>
          <a:stretch>
            <a:fillRect/>
          </a:stretch>
        </p:blipFill>
        <p:spPr>
          <a:xfrm>
            <a:off x="2341725" y="3396350"/>
            <a:ext cx="2028825" cy="1525350"/>
          </a:xfrm>
          <a:prstGeom prst="rect">
            <a:avLst/>
          </a:prstGeom>
          <a:noFill/>
          <a:ln>
            <a:noFill/>
          </a:ln>
        </p:spPr>
      </p:pic>
      <p:pic>
        <p:nvPicPr>
          <p:cNvPr id="191" name="Google Shape;191;g1049fa5df39_0_25"/>
          <p:cNvPicPr preferRelativeResize="0"/>
          <p:nvPr/>
        </p:nvPicPr>
        <p:blipFill>
          <a:blip r:embed="rId5">
            <a:alphaModFix/>
          </a:blip>
          <a:stretch>
            <a:fillRect/>
          </a:stretch>
        </p:blipFill>
        <p:spPr>
          <a:xfrm>
            <a:off x="4962000" y="3396350"/>
            <a:ext cx="2000250" cy="1525350"/>
          </a:xfrm>
          <a:prstGeom prst="rect">
            <a:avLst/>
          </a:prstGeom>
          <a:noFill/>
          <a:ln>
            <a:noFill/>
          </a:ln>
        </p:spPr>
      </p:pic>
      <p:pic>
        <p:nvPicPr>
          <p:cNvPr id="192" name="Google Shape;192;g1049fa5df39_0_25"/>
          <p:cNvPicPr preferRelativeResize="0"/>
          <p:nvPr/>
        </p:nvPicPr>
        <p:blipFill>
          <a:blip r:embed="rId6">
            <a:alphaModFix/>
          </a:blip>
          <a:stretch>
            <a:fillRect/>
          </a:stretch>
        </p:blipFill>
        <p:spPr>
          <a:xfrm>
            <a:off x="6962250" y="3396350"/>
            <a:ext cx="1981200" cy="1525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1049fa5df39_0_0"/>
          <p:cNvSpPr txBox="1"/>
          <p:nvPr>
            <p:ph type="title"/>
          </p:nvPr>
        </p:nvSpPr>
        <p:spPr>
          <a:xfrm>
            <a:off x="244900" y="-55306"/>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results</a:t>
            </a:r>
            <a:endParaRPr/>
          </a:p>
        </p:txBody>
      </p:sp>
      <p:sp>
        <p:nvSpPr>
          <p:cNvPr id="198" name="Google Shape;198;g1049fa5df39_0_0"/>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fontScale="77500" lnSpcReduction="20000"/>
          </a:bodyPr>
          <a:lstStyle/>
          <a:p>
            <a:pPr indent="0" lvl="0" marL="0" rtl="0" algn="r">
              <a:spcBef>
                <a:spcPts val="0"/>
              </a:spcBef>
              <a:spcAft>
                <a:spcPts val="0"/>
              </a:spcAft>
              <a:buClr>
                <a:srgbClr val="000000"/>
              </a:buClr>
              <a:buSzPct val="100000"/>
              <a:buFont typeface="Arial"/>
              <a:buNone/>
            </a:pPr>
            <a:fld id="{00000000-1234-1234-1234-123412341234}" type="slidenum">
              <a:rPr lang="en"/>
              <a:t>‹#›</a:t>
            </a:fld>
            <a:endParaRPr/>
          </a:p>
        </p:txBody>
      </p:sp>
      <p:sp>
        <p:nvSpPr>
          <p:cNvPr id="199" name="Google Shape;199;g1049fa5df39_0_0"/>
          <p:cNvSpPr txBox="1"/>
          <p:nvPr/>
        </p:nvSpPr>
        <p:spPr>
          <a:xfrm>
            <a:off x="-286100" y="0"/>
            <a:ext cx="8801400" cy="2068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b="1" sz="1600">
              <a:latin typeface="Times New Roman"/>
              <a:ea typeface="Times New Roman"/>
              <a:cs typeface="Times New Roman"/>
              <a:sym typeface="Times New Roman"/>
            </a:endParaRPr>
          </a:p>
          <a:p>
            <a:pPr indent="0" lvl="0" marL="0" rtl="0" algn="ctr">
              <a:lnSpc>
                <a:spcPct val="115000"/>
              </a:lnSpc>
              <a:spcBef>
                <a:spcPts val="0"/>
              </a:spcBef>
              <a:spcAft>
                <a:spcPts val="0"/>
              </a:spcAft>
              <a:buNone/>
            </a:pPr>
            <a:r>
              <a:t/>
            </a:r>
            <a:endParaRPr b="1" sz="1600">
              <a:latin typeface="Times New Roman"/>
              <a:ea typeface="Times New Roman"/>
              <a:cs typeface="Times New Roman"/>
              <a:sym typeface="Times New Roman"/>
            </a:endParaRPr>
          </a:p>
          <a:p>
            <a:pPr indent="0" lvl="0" marL="0" rtl="0" algn="ctr">
              <a:lnSpc>
                <a:spcPct val="115000"/>
              </a:lnSpc>
              <a:spcBef>
                <a:spcPts val="0"/>
              </a:spcBef>
              <a:spcAft>
                <a:spcPts val="0"/>
              </a:spcAft>
              <a:buNone/>
            </a:pPr>
            <a:r>
              <a:t/>
            </a:r>
            <a:endParaRPr b="1" sz="1600">
              <a:latin typeface="Times New Roman"/>
              <a:ea typeface="Times New Roman"/>
              <a:cs typeface="Times New Roman"/>
              <a:sym typeface="Times New Roman"/>
            </a:endParaRPr>
          </a:p>
          <a:p>
            <a:pPr indent="0" lvl="0" marL="285750" rtl="0" algn="l">
              <a:lnSpc>
                <a:spcPct val="115000"/>
              </a:lnSpc>
              <a:spcBef>
                <a:spcPts val="0"/>
              </a:spcBef>
              <a:spcAft>
                <a:spcPts val="0"/>
              </a:spcAft>
              <a:buNone/>
            </a:pPr>
            <a:r>
              <a:rPr b="1" lang="en" sz="1000">
                <a:latin typeface="Times New Roman"/>
                <a:ea typeface="Times New Roman"/>
                <a:cs typeface="Times New Roman"/>
                <a:sym typeface="Times New Roman"/>
              </a:rPr>
              <a:t>         Experiment-1: Image Processing Technique</a:t>
            </a:r>
            <a:endParaRPr b="1" sz="1000">
              <a:latin typeface="Times New Roman"/>
              <a:ea typeface="Times New Roman"/>
              <a:cs typeface="Times New Roman"/>
              <a:sym typeface="Times New Roman"/>
            </a:endParaRPr>
          </a:p>
          <a:p>
            <a:pPr indent="0" lvl="0" marL="285750" rtl="0" algn="l">
              <a:lnSpc>
                <a:spcPct val="115000"/>
              </a:lnSpc>
              <a:spcBef>
                <a:spcPts val="0"/>
              </a:spcBef>
              <a:spcAft>
                <a:spcPts val="0"/>
              </a:spcAft>
              <a:buNone/>
            </a:pPr>
            <a:r>
              <a:t/>
            </a:r>
            <a:endParaRPr b="1">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latin typeface="Times New Roman"/>
              <a:ea typeface="Times New Roman"/>
              <a:cs typeface="Times New Roman"/>
              <a:sym typeface="Times New Roman"/>
            </a:endParaRPr>
          </a:p>
        </p:txBody>
      </p:sp>
      <p:pic>
        <p:nvPicPr>
          <p:cNvPr id="200" name="Google Shape;200;g1049fa5df39_0_0"/>
          <p:cNvPicPr preferRelativeResize="0"/>
          <p:nvPr/>
        </p:nvPicPr>
        <p:blipFill>
          <a:blip r:embed="rId3">
            <a:alphaModFix/>
          </a:blip>
          <a:stretch>
            <a:fillRect/>
          </a:stretch>
        </p:blipFill>
        <p:spPr>
          <a:xfrm>
            <a:off x="1505138" y="1171900"/>
            <a:ext cx="4994425" cy="1702450"/>
          </a:xfrm>
          <a:prstGeom prst="rect">
            <a:avLst/>
          </a:prstGeom>
          <a:noFill/>
          <a:ln>
            <a:noFill/>
          </a:ln>
        </p:spPr>
      </p:pic>
      <p:pic>
        <p:nvPicPr>
          <p:cNvPr id="201" name="Google Shape;201;g1049fa5df39_0_0"/>
          <p:cNvPicPr preferRelativeResize="0"/>
          <p:nvPr/>
        </p:nvPicPr>
        <p:blipFill>
          <a:blip r:embed="rId4">
            <a:alphaModFix/>
          </a:blip>
          <a:stretch>
            <a:fillRect/>
          </a:stretch>
        </p:blipFill>
        <p:spPr>
          <a:xfrm>
            <a:off x="1546775" y="3220150"/>
            <a:ext cx="4911175" cy="1873450"/>
          </a:xfrm>
          <a:prstGeom prst="rect">
            <a:avLst/>
          </a:prstGeom>
          <a:noFill/>
          <a:ln>
            <a:noFill/>
          </a:ln>
        </p:spPr>
      </p:pic>
      <p:sp>
        <p:nvSpPr>
          <p:cNvPr id="202" name="Google Shape;202;g1049fa5df39_0_0"/>
          <p:cNvSpPr txBox="1"/>
          <p:nvPr/>
        </p:nvSpPr>
        <p:spPr>
          <a:xfrm>
            <a:off x="71450" y="2877900"/>
            <a:ext cx="3183900" cy="338700"/>
          </a:xfrm>
          <a:prstGeom prst="rect">
            <a:avLst/>
          </a:prstGeom>
          <a:noFill/>
          <a:ln>
            <a:noFill/>
          </a:ln>
        </p:spPr>
        <p:txBody>
          <a:bodyPr anchorCtr="0" anchor="t" bIns="91425" lIns="91425" spcFirstLastPara="1" rIns="91425" wrap="square" tIns="91425">
            <a:spAutoFit/>
          </a:bodyPr>
          <a:lstStyle/>
          <a:p>
            <a:pPr indent="0" lvl="0" marL="285750" rtl="0" algn="l">
              <a:lnSpc>
                <a:spcPct val="115000"/>
              </a:lnSpc>
              <a:spcBef>
                <a:spcPts val="0"/>
              </a:spcBef>
              <a:spcAft>
                <a:spcPts val="0"/>
              </a:spcAft>
              <a:buNone/>
            </a:pPr>
            <a:r>
              <a:rPr b="1" lang="en" sz="1000">
                <a:latin typeface="Times New Roman"/>
                <a:ea typeface="Times New Roman"/>
                <a:cs typeface="Times New Roman"/>
                <a:sym typeface="Times New Roman"/>
              </a:rPr>
              <a:t>Experiment-2: Deep Learning Approach(YOLO) </a:t>
            </a:r>
            <a:endParaRPr>
              <a:latin typeface="Source Code Pro"/>
              <a:ea typeface="Source Code Pro"/>
              <a:cs typeface="Source Code Pro"/>
              <a:sym typeface="Source Code Pr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1049fa5df39_0_18"/>
          <p:cNvSpPr txBox="1"/>
          <p:nvPr>
            <p:ph type="title"/>
          </p:nvPr>
        </p:nvSpPr>
        <p:spPr>
          <a:xfrm>
            <a:off x="295950" y="-62931"/>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sz="3000"/>
              <a:t>FUTURE DIRECTIONS</a:t>
            </a:r>
            <a:endParaRPr sz="3000"/>
          </a:p>
        </p:txBody>
      </p:sp>
      <p:sp>
        <p:nvSpPr>
          <p:cNvPr id="208" name="Google Shape;208;g1049fa5df39_0_18"/>
          <p:cNvSpPr txBox="1"/>
          <p:nvPr>
            <p:ph idx="1" type="body"/>
          </p:nvPr>
        </p:nvSpPr>
        <p:spPr>
          <a:xfrm>
            <a:off x="402925" y="782575"/>
            <a:ext cx="8475900" cy="3404100"/>
          </a:xfrm>
          <a:prstGeom prst="rect">
            <a:avLst/>
          </a:prstGeom>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lang="en" sz="1200"/>
              <a:t>      </a:t>
            </a:r>
            <a:endParaRPr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The image pre-processing steps used here surely increased the accuracy of the model. In future,more such image processing techniques can be identified and  applied as a pre-processing step which will enhance the efficiency of the model. </a:t>
            </a:r>
            <a:endParaRPr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Also, this system can be integrated with Google maps.Images from satellites can be passed to this model which can detect any potholes present on roads and then it can be viewed on google maps. This will help the government to improve the road conditions.</a:t>
            </a:r>
            <a:endParaRPr sz="14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200"/>
          </a:p>
        </p:txBody>
      </p:sp>
      <p:sp>
        <p:nvSpPr>
          <p:cNvPr id="209" name="Google Shape;209;g1049fa5df39_0_18"/>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fontScale="77500" lnSpcReduction="20000"/>
          </a:bodyPr>
          <a:lstStyle/>
          <a:p>
            <a:pPr indent="0" lvl="0" marL="0" rtl="0" algn="r">
              <a:spcBef>
                <a:spcPts val="0"/>
              </a:spcBef>
              <a:spcAft>
                <a:spcPts val="0"/>
              </a:spcAft>
              <a:buClr>
                <a:srgbClr val="000000"/>
              </a:buClr>
              <a:buSzPct val="100000"/>
              <a:buFont typeface="Arial"/>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9"/>
          <p:cNvSpPr txBox="1"/>
          <p:nvPr>
            <p:ph type="title"/>
          </p:nvPr>
        </p:nvSpPr>
        <p:spPr>
          <a:xfrm>
            <a:off x="471488" y="205383"/>
            <a:ext cx="5915100" cy="7458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Twentieth Century"/>
              <a:buNone/>
            </a:pPr>
            <a:r>
              <a:rPr lang="en"/>
              <a:t> </a:t>
            </a:r>
            <a:endParaRPr/>
          </a:p>
        </p:txBody>
      </p:sp>
      <p:pic>
        <p:nvPicPr>
          <p:cNvPr id="215" name="Google Shape;215;p19"/>
          <p:cNvPicPr preferRelativeResize="0"/>
          <p:nvPr>
            <p:ph idx="1" type="body"/>
          </p:nvPr>
        </p:nvPicPr>
        <p:blipFill rotWithShape="1">
          <a:blip r:embed="rId3">
            <a:alphaModFix/>
          </a:blip>
          <a:srcRect b="0" l="0" r="0" t="0"/>
          <a:stretch/>
        </p:blipFill>
        <p:spPr>
          <a:xfrm>
            <a:off x="0" y="0"/>
            <a:ext cx="9144000" cy="5143500"/>
          </a:xfrm>
          <a:prstGeom prst="rect">
            <a:avLst/>
          </a:prstGeom>
          <a:noFill/>
          <a:ln>
            <a:noFill/>
          </a:ln>
        </p:spPr>
      </p:pic>
      <p:sp>
        <p:nvSpPr>
          <p:cNvPr id="216" name="Google Shape;216;p19"/>
          <p:cNvSpPr txBox="1"/>
          <p:nvPr>
            <p:ph idx="12" type="sldNum"/>
          </p:nvPr>
        </p:nvSpPr>
        <p:spPr>
          <a:xfrm>
            <a:off x="7169100" y="4384929"/>
            <a:ext cx="1543200" cy="473100"/>
          </a:xfrm>
          <a:prstGeom prst="rect">
            <a:avLst/>
          </a:prstGeom>
          <a:noFill/>
          <a:ln>
            <a:noFill/>
          </a:ln>
        </p:spPr>
        <p:txBody>
          <a:bodyPr anchorCtr="0" anchor="ctr" bIns="34275" lIns="68575" spcFirstLastPara="1" rIns="68575" wrap="square" tIns="34275">
            <a:normAutofit/>
          </a:bodyPr>
          <a:lstStyle/>
          <a:p>
            <a:pPr indent="0" lvl="0" marL="0" rtl="0" algn="r">
              <a:lnSpc>
                <a:spcPct val="100000"/>
              </a:lnSpc>
              <a:spcBef>
                <a:spcPts val="0"/>
              </a:spcBef>
              <a:spcAft>
                <a:spcPts val="0"/>
              </a:spcAft>
              <a:buClr>
                <a:srgbClr val="000000"/>
              </a:buClr>
              <a:buSzPts val="2000"/>
              <a:buFont typeface="Arial"/>
              <a:buNone/>
            </a:pPr>
            <a:fld id="{00000000-1234-1234-1234-123412341234}" type="slidenum">
              <a:rPr lang="en"/>
              <a:t>‹#›</a:t>
            </a:fld>
            <a:endParaRPr/>
          </a:p>
        </p:txBody>
      </p:sp>
      <p:sp>
        <p:nvSpPr>
          <p:cNvPr id="217" name="Google Shape;217;p19"/>
          <p:cNvSpPr txBox="1"/>
          <p:nvPr/>
        </p:nvSpPr>
        <p:spPr>
          <a:xfrm>
            <a:off x="0" y="0"/>
            <a:ext cx="3000000" cy="4311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600"/>
              <a:buFont typeface="Arial"/>
              <a:buNone/>
            </a:pPr>
            <a:r>
              <a:rPr b="1" i="0" lang="en" sz="1600" u="none" cap="none" strike="noStrike">
                <a:solidFill>
                  <a:schemeClr val="accent1"/>
                </a:solidFill>
                <a:latin typeface="Source Code Pro"/>
                <a:ea typeface="Source Code Pro"/>
                <a:cs typeface="Source Code Pro"/>
                <a:sym typeface="Source Code Pro"/>
              </a:rPr>
              <a:t>19</a:t>
            </a:r>
            <a:endParaRPr b="1" i="0" sz="2200" u="none" cap="none" strike="noStrike">
              <a:solidFill>
                <a:schemeClr val="accent1"/>
              </a:solidFill>
              <a:latin typeface="Source Code Pro"/>
              <a:ea typeface="Source Code Pro"/>
              <a:cs typeface="Source Code Pro"/>
              <a:sym typeface="Source Code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1400"/>
              <a:buNone/>
            </a:pPr>
            <a:r>
              <a:rPr lang="en"/>
              <a:t>EMAIL CONFIRMATION</a:t>
            </a:r>
            <a:endParaRPr/>
          </a:p>
        </p:txBody>
      </p:sp>
      <p:sp>
        <p:nvSpPr>
          <p:cNvPr id="74" name="Google Shape;74;p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lnSpc>
                <a:spcPct val="100000"/>
              </a:lnSpc>
              <a:spcBef>
                <a:spcPts val="0"/>
              </a:spcBef>
              <a:spcAft>
                <a:spcPts val="0"/>
              </a:spcAft>
              <a:buSzPts val="2000"/>
              <a:buNone/>
            </a:pPr>
            <a:fld id="{00000000-1234-1234-1234-123412341234}" type="slidenum">
              <a:rPr lang="en"/>
              <a:t>‹#›</a:t>
            </a:fld>
            <a:endParaRPr/>
          </a:p>
        </p:txBody>
      </p:sp>
      <p:pic>
        <p:nvPicPr>
          <p:cNvPr id="75" name="Google Shape;75;p3"/>
          <p:cNvPicPr preferRelativeResize="0"/>
          <p:nvPr/>
        </p:nvPicPr>
        <p:blipFill rotWithShape="1">
          <a:blip r:embed="rId3">
            <a:alphaModFix/>
          </a:blip>
          <a:srcRect b="0" l="0" r="0" t="0"/>
          <a:stretch/>
        </p:blipFill>
        <p:spPr>
          <a:xfrm>
            <a:off x="1583533" y="1078706"/>
            <a:ext cx="6146006" cy="3171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9" name="Shape 79"/>
        <p:cNvGrpSpPr/>
        <p:nvPr/>
      </p:nvGrpSpPr>
      <p:grpSpPr>
        <a:xfrm>
          <a:off x="0" y="0"/>
          <a:ext cx="0" cy="0"/>
          <a:chOff x="0" y="0"/>
          <a:chExt cx="0" cy="0"/>
        </a:xfrm>
      </p:grpSpPr>
      <p:sp>
        <p:nvSpPr>
          <p:cNvPr id="80" name="Google Shape;80;p2"/>
          <p:cNvSpPr/>
          <p:nvPr/>
        </p:nvSpPr>
        <p:spPr>
          <a:xfrm>
            <a:off x="2286" y="0"/>
            <a:ext cx="9141900" cy="5143500"/>
          </a:xfrm>
          <a:prstGeom prst="rect">
            <a:avLst/>
          </a:prstGeom>
          <a:solidFill>
            <a:schemeClr val="lt1"/>
          </a:solidFill>
          <a:ln>
            <a:noFill/>
          </a:ln>
        </p:spPr>
        <p:txBody>
          <a:bodyPr anchorCtr="0" anchor="ctr" bIns="34275" lIns="68575" spcFirstLastPara="1" rIns="68575" wrap="square" tIns="34275">
            <a:noAutofit/>
          </a:bodyPr>
          <a:lstStyle/>
          <a:p>
            <a:pPr indent="342900" lvl="0" marL="4457700" marR="0" rtl="0" algn="l">
              <a:lnSpc>
                <a:spcPct val="90000"/>
              </a:lnSpc>
              <a:spcBef>
                <a:spcPts val="0"/>
              </a:spcBef>
              <a:spcAft>
                <a:spcPts val="0"/>
              </a:spcAft>
              <a:buClr>
                <a:schemeClr val="dk1"/>
              </a:buClr>
              <a:buSzPts val="3300"/>
              <a:buFont typeface="Twentieth Century"/>
              <a:buNone/>
            </a:pPr>
            <a:r>
              <a:t/>
            </a:r>
            <a:endParaRPr b="0" i="0" sz="1400" u="none" cap="none" strike="noStrike">
              <a:solidFill>
                <a:srgbClr val="FFFFFF"/>
              </a:solidFill>
              <a:latin typeface="Calibri"/>
              <a:ea typeface="Calibri"/>
              <a:cs typeface="Calibri"/>
              <a:sym typeface="Calibri"/>
            </a:endParaRPr>
          </a:p>
        </p:txBody>
      </p:sp>
      <p:sp>
        <p:nvSpPr>
          <p:cNvPr id="81" name="Google Shape;81;p2"/>
          <p:cNvSpPr/>
          <p:nvPr/>
        </p:nvSpPr>
        <p:spPr>
          <a:xfrm>
            <a:off x="530545" y="635700"/>
            <a:ext cx="3465000" cy="34650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Avenir"/>
              <a:buNone/>
            </a:pPr>
            <a:r>
              <a:t/>
            </a:r>
            <a:endParaRPr b="0" i="0" sz="1400" u="none" cap="none" strike="noStrike">
              <a:solidFill>
                <a:srgbClr val="FFFFFF"/>
              </a:solidFill>
              <a:latin typeface="Calibri"/>
              <a:ea typeface="Calibri"/>
              <a:cs typeface="Calibri"/>
              <a:sym typeface="Calibri"/>
            </a:endParaRPr>
          </a:p>
        </p:txBody>
      </p:sp>
      <p:sp>
        <p:nvSpPr>
          <p:cNvPr id="82" name="Google Shape;82;p2"/>
          <p:cNvSpPr txBox="1"/>
          <p:nvPr>
            <p:ph type="title"/>
          </p:nvPr>
        </p:nvSpPr>
        <p:spPr>
          <a:xfrm>
            <a:off x="636125" y="1124850"/>
            <a:ext cx="3638100" cy="28488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rgbClr val="FFFFFF"/>
              </a:buClr>
              <a:buSzPts val="3300"/>
              <a:buFont typeface="Twentieth Century"/>
              <a:buNone/>
            </a:pPr>
            <a:r>
              <a:rPr lang="en">
                <a:solidFill>
                  <a:schemeClr val="dk1"/>
                </a:solidFill>
                <a:highlight>
                  <a:srgbClr val="FF9900"/>
                </a:highlight>
              </a:rPr>
              <a:t>TOPIC –IMAGE PROCESSING ON INDIAN ROADS(pOTHOLES DETECTION)</a:t>
            </a:r>
            <a:endParaRPr>
              <a:solidFill>
                <a:schemeClr val="dk1"/>
              </a:solidFill>
              <a:highlight>
                <a:srgbClr val="FF9900"/>
              </a:highlight>
            </a:endParaRPr>
          </a:p>
        </p:txBody>
      </p:sp>
      <p:sp>
        <p:nvSpPr>
          <p:cNvPr id="83" name="Google Shape;83;p2"/>
          <p:cNvSpPr/>
          <p:nvPr/>
        </p:nvSpPr>
        <p:spPr>
          <a:xfrm flipH="1">
            <a:off x="397897" y="0"/>
            <a:ext cx="866357" cy="443257"/>
          </a:xfrm>
          <a:custGeom>
            <a:rect b="b" l="l" r="r" t="t"/>
            <a:pathLst>
              <a:path extrusionOk="0" h="591009" w="1155142">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Avenir"/>
              <a:buNone/>
            </a:pPr>
            <a:r>
              <a:t/>
            </a:r>
            <a:endParaRPr b="0" i="0" sz="1400" u="none" cap="none" strike="noStrike">
              <a:solidFill>
                <a:srgbClr val="FFFFFF"/>
              </a:solidFill>
              <a:latin typeface="Calibri"/>
              <a:ea typeface="Calibri"/>
              <a:cs typeface="Calibri"/>
              <a:sym typeface="Calibri"/>
            </a:endParaRPr>
          </a:p>
        </p:txBody>
      </p:sp>
      <p:sp>
        <p:nvSpPr>
          <p:cNvPr id="84" name="Google Shape;84;p2"/>
          <p:cNvSpPr/>
          <p:nvPr/>
        </p:nvSpPr>
        <p:spPr>
          <a:xfrm flipH="1">
            <a:off x="2971133" y="-1"/>
            <a:ext cx="1303051" cy="719652"/>
          </a:xfrm>
          <a:custGeom>
            <a:rect b="b" l="l" r="r" t="t"/>
            <a:pathLst>
              <a:path extrusionOk="0" h="959536" w="1737401">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Avenir"/>
              <a:buNone/>
            </a:pPr>
            <a:r>
              <a:t/>
            </a:r>
            <a:endParaRPr b="0" i="0" sz="1400" u="none" cap="none" strike="noStrike">
              <a:solidFill>
                <a:srgbClr val="000000"/>
              </a:solidFill>
              <a:latin typeface="Calibri"/>
              <a:ea typeface="Calibri"/>
              <a:cs typeface="Calibri"/>
              <a:sym typeface="Calibri"/>
            </a:endParaRPr>
          </a:p>
        </p:txBody>
      </p:sp>
      <p:sp>
        <p:nvSpPr>
          <p:cNvPr id="85" name="Google Shape;85;p2"/>
          <p:cNvSpPr/>
          <p:nvPr/>
        </p:nvSpPr>
        <p:spPr>
          <a:xfrm flipH="1">
            <a:off x="0" y="2202623"/>
            <a:ext cx="119806" cy="414747"/>
          </a:xfrm>
          <a:custGeom>
            <a:rect b="b" l="l" r="r" t="t"/>
            <a:pathLst>
              <a:path extrusionOk="0" h="552996" w="159741">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Avenir"/>
              <a:buNone/>
            </a:pPr>
            <a:r>
              <a:t/>
            </a:r>
            <a:endParaRPr b="0" i="0" sz="1400" u="none" cap="none" strike="noStrike">
              <a:solidFill>
                <a:srgbClr val="FFFFFF"/>
              </a:solidFill>
              <a:latin typeface="Calibri"/>
              <a:ea typeface="Calibri"/>
              <a:cs typeface="Calibri"/>
              <a:sym typeface="Calibri"/>
            </a:endParaRPr>
          </a:p>
        </p:txBody>
      </p:sp>
      <p:sp>
        <p:nvSpPr>
          <p:cNvPr id="86" name="Google Shape;86;p2"/>
          <p:cNvSpPr txBox="1"/>
          <p:nvPr>
            <p:ph idx="1" type="body"/>
          </p:nvPr>
        </p:nvSpPr>
        <p:spPr>
          <a:xfrm>
            <a:off x="4556831" y="534678"/>
            <a:ext cx="3943200" cy="1058400"/>
          </a:xfrm>
          <a:prstGeom prst="rect">
            <a:avLst/>
          </a:prstGeom>
          <a:noFill/>
          <a:ln>
            <a:noFill/>
          </a:ln>
        </p:spPr>
        <p:txBody>
          <a:bodyPr anchorCtr="0" anchor="t" bIns="34275" lIns="68575" spcFirstLastPara="1" rIns="68575" wrap="square" tIns="34275">
            <a:normAutofit lnSpcReduction="10000"/>
          </a:bodyPr>
          <a:lstStyle/>
          <a:p>
            <a:pPr indent="-38100" lvl="0" marL="177800" rtl="0" algn="l">
              <a:lnSpc>
                <a:spcPct val="90000"/>
              </a:lnSpc>
              <a:spcBef>
                <a:spcPts val="0"/>
              </a:spcBef>
              <a:spcAft>
                <a:spcPts val="0"/>
              </a:spcAft>
              <a:buClr>
                <a:schemeClr val="dk1"/>
              </a:buClr>
              <a:buSzPts val="2100"/>
              <a:buNone/>
            </a:pPr>
            <a:r>
              <a:t/>
            </a:r>
            <a:endParaRPr/>
          </a:p>
          <a:p>
            <a:pPr indent="-171450" lvl="0" marL="177800" rtl="0" algn="l">
              <a:lnSpc>
                <a:spcPct val="90000"/>
              </a:lnSpc>
              <a:spcBef>
                <a:spcPts val="800"/>
              </a:spcBef>
              <a:spcAft>
                <a:spcPts val="1200"/>
              </a:spcAft>
              <a:buClr>
                <a:schemeClr val="accent1"/>
              </a:buClr>
              <a:buSzPts val="2100"/>
              <a:buChar char="●"/>
            </a:pPr>
            <a:r>
              <a:rPr lang="en" u="sng">
                <a:solidFill>
                  <a:schemeClr val="accent1"/>
                </a:solidFill>
              </a:rPr>
              <a:t>Area- Machine Learning &amp; Computer Vision</a:t>
            </a:r>
            <a:endParaRPr u="sng">
              <a:solidFill>
                <a:schemeClr val="accent1"/>
              </a:solidFill>
            </a:endParaRPr>
          </a:p>
        </p:txBody>
      </p:sp>
      <p:sp>
        <p:nvSpPr>
          <p:cNvPr id="87" name="Google Shape;87;p2"/>
          <p:cNvSpPr/>
          <p:nvPr/>
        </p:nvSpPr>
        <p:spPr>
          <a:xfrm flipH="1">
            <a:off x="0" y="4376737"/>
            <a:ext cx="1161135" cy="766763"/>
          </a:xfrm>
          <a:custGeom>
            <a:rect b="b" l="l" r="r" t="t"/>
            <a:pathLst>
              <a:path extrusionOk="0" h="1022351" w="1548180">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Avenir"/>
              <a:buNone/>
            </a:pPr>
            <a:r>
              <a:t/>
            </a:r>
            <a:endParaRPr b="0" i="0" sz="1400" u="none" cap="none" strike="noStrike">
              <a:solidFill>
                <a:srgbClr val="000000"/>
              </a:solidFill>
              <a:latin typeface="Calibri"/>
              <a:ea typeface="Calibri"/>
              <a:cs typeface="Calibri"/>
              <a:sym typeface="Calibri"/>
            </a:endParaRPr>
          </a:p>
        </p:txBody>
      </p:sp>
      <p:sp>
        <p:nvSpPr>
          <p:cNvPr id="88" name="Google Shape;88;p2"/>
          <p:cNvSpPr/>
          <p:nvPr/>
        </p:nvSpPr>
        <p:spPr>
          <a:xfrm flipH="1">
            <a:off x="2553792" y="4288429"/>
            <a:ext cx="1328707" cy="855071"/>
          </a:xfrm>
          <a:custGeom>
            <a:rect b="b" l="l" r="r" t="t"/>
            <a:pathLst>
              <a:path extrusionOk="0" h="1140095" w="1771609">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Avenir"/>
              <a:buNone/>
            </a:pPr>
            <a:r>
              <a:t/>
            </a:r>
            <a:endParaRPr b="0" i="0" sz="1400" u="none" cap="none" strike="noStrike">
              <a:solidFill>
                <a:srgbClr val="000000"/>
              </a:solidFill>
              <a:latin typeface="Calibri"/>
              <a:ea typeface="Calibri"/>
              <a:cs typeface="Calibri"/>
              <a:sym typeface="Calibri"/>
            </a:endParaRPr>
          </a:p>
        </p:txBody>
      </p:sp>
      <p:sp>
        <p:nvSpPr>
          <p:cNvPr id="89" name="Google Shape;89;p2"/>
          <p:cNvSpPr/>
          <p:nvPr/>
        </p:nvSpPr>
        <p:spPr>
          <a:xfrm flipH="1">
            <a:off x="3099729" y="4694066"/>
            <a:ext cx="1174455" cy="449434"/>
          </a:xfrm>
          <a:custGeom>
            <a:rect b="b" l="l" r="r" t="t"/>
            <a:pathLst>
              <a:path extrusionOk="0" h="599245" w="1565940">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Avenir"/>
              <a:buNone/>
            </a:pPr>
            <a:r>
              <a:t/>
            </a:r>
            <a:endParaRPr b="0" i="0" sz="1400" u="none" cap="none" strike="noStrike">
              <a:solidFill>
                <a:srgbClr val="FFFFFF"/>
              </a:solidFill>
              <a:latin typeface="Calibri"/>
              <a:ea typeface="Calibri"/>
              <a:cs typeface="Calibri"/>
              <a:sym typeface="Calibri"/>
            </a:endParaRPr>
          </a:p>
        </p:txBody>
      </p:sp>
      <p:sp>
        <p:nvSpPr>
          <p:cNvPr id="90" name="Google Shape;90;p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fontScale="77500" lnSpcReduction="20000"/>
          </a:bodyPr>
          <a:lstStyle/>
          <a:p>
            <a:pPr indent="0" lvl="0" marL="0" rtl="0" algn="r">
              <a:lnSpc>
                <a:spcPct val="100000"/>
              </a:lnSpc>
              <a:spcBef>
                <a:spcPts val="0"/>
              </a:spcBef>
              <a:spcAft>
                <a:spcPts val="0"/>
              </a:spcAft>
              <a:buClr>
                <a:srgbClr val="000000"/>
              </a:buClr>
              <a:buSzPct val="100000"/>
              <a:buFont typeface="Arial"/>
              <a:buNone/>
            </a:pPr>
            <a:fld id="{00000000-1234-1234-1234-123412341234}" type="slidenum">
              <a:rPr lang="en" sz="2100"/>
              <a:t>‹#›</a:t>
            </a:fld>
            <a:endParaRPr sz="2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4"/>
          <p:cNvSpPr txBox="1"/>
          <p:nvPr>
            <p:ph type="title"/>
          </p:nvPr>
        </p:nvSpPr>
        <p:spPr>
          <a:xfrm>
            <a:off x="521494" y="292850"/>
            <a:ext cx="7072312" cy="542969"/>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4200"/>
              <a:buNone/>
            </a:pPr>
            <a:r>
              <a:rPr lang="en" sz="1800" u="sng">
                <a:latin typeface="Impact"/>
                <a:ea typeface="Impact"/>
                <a:cs typeface="Impact"/>
                <a:sym typeface="Impact"/>
              </a:rPr>
              <a:t>PROBLEM STATEMENT</a:t>
            </a:r>
            <a:endParaRPr sz="1800" u="sng">
              <a:latin typeface="Impact"/>
              <a:ea typeface="Impact"/>
              <a:cs typeface="Impact"/>
              <a:sym typeface="Impact"/>
            </a:endParaRPr>
          </a:p>
        </p:txBody>
      </p:sp>
      <p:sp>
        <p:nvSpPr>
          <p:cNvPr id="96" name="Google Shape;96;p4"/>
          <p:cNvSpPr txBox="1"/>
          <p:nvPr/>
        </p:nvSpPr>
        <p:spPr>
          <a:xfrm>
            <a:off x="191100" y="742325"/>
            <a:ext cx="8761800" cy="3493234"/>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Times New Roman"/>
                <a:ea typeface="Times New Roman"/>
                <a:cs typeface="Times New Roman"/>
                <a:sym typeface="Times New Roman"/>
              </a:rPr>
              <a:t>In developing nations such as India, the vehicular growth rate is increasing exponentially which is worsening the traffic operations .The Ministry of Road Transport and Highways report on Road accidents in India stated that road accidents increased by a rate of 0.46 % in the year 2020 when compared to 2019. The major challenges faced in the road transportation sector are: </a:t>
            </a:r>
            <a:r>
              <a:rPr b="0" i="0" lang="en" sz="1600" u="none" cap="none" strike="noStrike">
                <a:solidFill>
                  <a:srgbClr val="FF0000"/>
                </a:solidFill>
                <a:latin typeface="Times New Roman"/>
                <a:ea typeface="Times New Roman"/>
                <a:cs typeface="Times New Roman"/>
                <a:sym typeface="Times New Roman"/>
              </a:rPr>
              <a:t>Potholes which are formed due to heavy rains and dense movement of vehicles on the poorly constructed roads. Pothole formation has given rise to accidents and loss of human lives</a:t>
            </a:r>
            <a:r>
              <a:rPr b="0" i="0" lang="en" sz="1600" u="none" cap="none" strike="noStrike">
                <a:solidFill>
                  <a:srgbClr val="000000"/>
                </a:solidFill>
                <a:latin typeface="Times New Roman"/>
                <a:ea typeface="Times New Roman"/>
                <a:cs typeface="Times New Roman"/>
                <a:sym typeface="Times New Roman"/>
              </a:rPr>
              <a:t> </a:t>
            </a:r>
            <a:endParaRPr b="0" i="0" sz="16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br>
              <a:rPr b="0" i="0" lang="en" sz="1600" u="none" cap="none" strike="noStrike">
                <a:solidFill>
                  <a:srgbClr val="000000"/>
                </a:solidFill>
                <a:latin typeface="Times New Roman"/>
                <a:ea typeface="Times New Roman"/>
                <a:cs typeface="Times New Roman"/>
                <a:sym typeface="Times New Roman"/>
              </a:rPr>
            </a:br>
            <a:r>
              <a:rPr b="0" i="0" lang="en" sz="1600" u="none" cap="none" strike="noStrike">
                <a:solidFill>
                  <a:srgbClr val="000000"/>
                </a:solidFill>
                <a:latin typeface="Times New Roman"/>
                <a:ea typeface="Times New Roman"/>
                <a:cs typeface="Times New Roman"/>
                <a:sym typeface="Times New Roman"/>
              </a:rPr>
              <a:t>Due to this there is a need to develop a model which can analyze and detect poor road conditions like potholes. This project aims in building a system which can detect the poor road conditions and can notify the driver as well as the government beforehand to improvise the road conditions.</a:t>
            </a:r>
            <a:endParaRPr b="0" i="0" sz="16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br>
              <a:rPr b="0" i="0" lang="en" sz="2400" u="none" cap="none" strike="noStrike">
                <a:solidFill>
                  <a:srgbClr val="000000"/>
                </a:solidFill>
                <a:latin typeface="Arial"/>
                <a:ea typeface="Arial"/>
                <a:cs typeface="Arial"/>
                <a:sym typeface="Arial"/>
              </a:rPr>
            </a:br>
            <a:endParaRPr b="0" i="0" sz="1700" u="none" cap="none" strike="noStrike">
              <a:solidFill>
                <a:srgbClr val="000000"/>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Source Code Pro"/>
              <a:ea typeface="Source Code Pro"/>
              <a:cs typeface="Source Code Pro"/>
              <a:sym typeface="Source Code Pro"/>
            </a:endParaRPr>
          </a:p>
        </p:txBody>
      </p:sp>
      <p:pic>
        <p:nvPicPr>
          <p:cNvPr id="97" name="Google Shape;97;p4"/>
          <p:cNvPicPr preferRelativeResize="0"/>
          <p:nvPr/>
        </p:nvPicPr>
        <p:blipFill rotWithShape="1">
          <a:blip r:embed="rId3">
            <a:alphaModFix/>
          </a:blip>
          <a:srcRect b="0" l="0" r="0" t="0"/>
          <a:stretch/>
        </p:blipFill>
        <p:spPr>
          <a:xfrm>
            <a:off x="5523800" y="3521750"/>
            <a:ext cx="3203276" cy="1535075"/>
          </a:xfrm>
          <a:prstGeom prst="rect">
            <a:avLst/>
          </a:prstGeom>
          <a:noFill/>
          <a:ln>
            <a:noFill/>
          </a:ln>
        </p:spPr>
      </p:pic>
      <p:sp>
        <p:nvSpPr>
          <p:cNvPr id="98" name="Google Shape;9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fontScale="77500" lnSpcReduction="20000"/>
          </a:bodyPr>
          <a:lstStyle/>
          <a:p>
            <a:pPr indent="0" lvl="0" marL="0" rtl="0" algn="r">
              <a:lnSpc>
                <a:spcPct val="100000"/>
              </a:lnSpc>
              <a:spcBef>
                <a:spcPts val="0"/>
              </a:spcBef>
              <a:spcAft>
                <a:spcPts val="0"/>
              </a:spcAft>
              <a:buClr>
                <a:srgbClr val="000000"/>
              </a:buClr>
              <a:buSzPct val="100000"/>
              <a:buFont typeface="Arial"/>
              <a:buNone/>
            </a:pPr>
            <a:fld id="{00000000-1234-1234-1234-123412341234}" type="slidenum">
              <a:rPr b="1" lang="en" sz="2100">
                <a:solidFill>
                  <a:srgbClr val="000000"/>
                </a:solidFill>
              </a:rPr>
              <a:t>‹#›</a:t>
            </a:fld>
            <a:endParaRPr b="1" sz="21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5"/>
          <p:cNvSpPr txBox="1"/>
          <p:nvPr>
            <p:ph type="title"/>
          </p:nvPr>
        </p:nvSpPr>
        <p:spPr>
          <a:xfrm>
            <a:off x="250675" y="54900"/>
            <a:ext cx="8520600" cy="801000"/>
          </a:xfrm>
          <a:prstGeom prst="rect">
            <a:avLst/>
          </a:prstGeom>
          <a:noFill/>
          <a:ln>
            <a:noFill/>
          </a:ln>
        </p:spPr>
        <p:txBody>
          <a:bodyPr anchorCtr="0" anchor="t" bIns="91425" lIns="91425" spcFirstLastPara="1" rIns="91425" wrap="square" tIns="91425">
            <a:normAutofit fontScale="90000"/>
          </a:bodyPr>
          <a:lstStyle/>
          <a:p>
            <a:pPr indent="457200" lvl="0" marL="2286000" rtl="0" algn="l">
              <a:lnSpc>
                <a:spcPct val="100000"/>
              </a:lnSpc>
              <a:spcBef>
                <a:spcPts val="0"/>
              </a:spcBef>
              <a:spcAft>
                <a:spcPts val="0"/>
              </a:spcAft>
              <a:buSzPct val="111111"/>
              <a:buNone/>
            </a:pPr>
            <a:r>
              <a:rPr lang="en"/>
              <a:t>RESEARCH PAPERS</a:t>
            </a:r>
            <a:endParaRPr/>
          </a:p>
        </p:txBody>
      </p:sp>
      <p:pic>
        <p:nvPicPr>
          <p:cNvPr id="104" name="Google Shape;104;p5"/>
          <p:cNvPicPr preferRelativeResize="0"/>
          <p:nvPr/>
        </p:nvPicPr>
        <p:blipFill rotWithShape="1">
          <a:blip r:embed="rId3">
            <a:alphaModFix/>
          </a:blip>
          <a:srcRect b="0" l="0" r="9672" t="0"/>
          <a:stretch/>
        </p:blipFill>
        <p:spPr>
          <a:xfrm>
            <a:off x="686100" y="629550"/>
            <a:ext cx="7649749" cy="4513950"/>
          </a:xfrm>
          <a:prstGeom prst="rect">
            <a:avLst/>
          </a:prstGeom>
          <a:noFill/>
          <a:ln>
            <a:noFill/>
          </a:ln>
        </p:spPr>
      </p:pic>
      <p:sp>
        <p:nvSpPr>
          <p:cNvPr id="105" name="Google Shape;105;p5"/>
          <p:cNvSpPr txBox="1"/>
          <p:nvPr>
            <p:ph idx="12" type="sldNum"/>
          </p:nvPr>
        </p:nvSpPr>
        <p:spPr>
          <a:xfrm>
            <a:off x="8439825" y="4633225"/>
            <a:ext cx="642300" cy="352200"/>
          </a:xfrm>
          <a:prstGeom prst="rect">
            <a:avLst/>
          </a:prstGeom>
          <a:noFill/>
          <a:ln>
            <a:noFill/>
          </a:ln>
        </p:spPr>
        <p:txBody>
          <a:bodyPr anchorCtr="0" anchor="ctr" bIns="91425" lIns="91425" spcFirstLastPara="1" rIns="91425" wrap="square" tIns="91425">
            <a:normAutofit fontScale="25000" lnSpcReduction="20000"/>
          </a:bodyPr>
          <a:lstStyle/>
          <a:p>
            <a:pPr indent="0" lvl="0" marL="0" rtl="0" algn="r">
              <a:lnSpc>
                <a:spcPct val="100000"/>
              </a:lnSpc>
              <a:spcBef>
                <a:spcPts val="0"/>
              </a:spcBef>
              <a:spcAft>
                <a:spcPts val="0"/>
              </a:spcAft>
              <a:buSzPts val="250"/>
              <a:buNone/>
            </a:pPr>
            <a:fld id="{00000000-1234-1234-1234-123412341234}" type="slidenum">
              <a:rPr b="1" lang="en" sz="4900">
                <a:solidFill>
                  <a:srgbClr val="000000"/>
                </a:solidFill>
              </a:rPr>
              <a:t>‹#›</a:t>
            </a:fld>
            <a:endParaRPr b="1" sz="6500">
              <a:solidFill>
                <a:srgbClr val="000000"/>
              </a:solidFill>
            </a:endParaRPr>
          </a:p>
          <a:p>
            <a:pPr indent="0" lvl="0" marL="0" rtl="0" algn="r">
              <a:lnSpc>
                <a:spcPct val="100000"/>
              </a:lnSpc>
              <a:spcBef>
                <a:spcPts val="0"/>
              </a:spcBef>
              <a:spcAft>
                <a:spcPts val="0"/>
              </a:spcAft>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LITERATURE REVIEW</a:t>
            </a:r>
            <a:endParaRPr/>
          </a:p>
        </p:txBody>
      </p:sp>
      <p:sp>
        <p:nvSpPr>
          <p:cNvPr id="111" name="Google Shape;111;p6"/>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fontScale="85000" lnSpcReduction="10000"/>
          </a:bodyPr>
          <a:lstStyle/>
          <a:p>
            <a:pPr indent="0" lvl="0" marL="114300" rtl="0" algn="l">
              <a:lnSpc>
                <a:spcPct val="115000"/>
              </a:lnSpc>
              <a:spcBef>
                <a:spcPts val="0"/>
              </a:spcBef>
              <a:spcAft>
                <a:spcPts val="0"/>
              </a:spcAft>
              <a:buSzPct val="117647"/>
              <a:buNone/>
            </a:pPr>
            <a:r>
              <a:rPr b="0" i="0" lang="en" sz="1800" u="none" strike="noStrike">
                <a:solidFill>
                  <a:srgbClr val="000000"/>
                </a:solidFill>
                <a:latin typeface="Times New Roman"/>
                <a:ea typeface="Times New Roman"/>
                <a:cs typeface="Times New Roman"/>
                <a:sym typeface="Times New Roman"/>
              </a:rPr>
              <a:t>1. “A Research of Pavement Potholes Detection Based on Three-Dimensional Projection Transformation” by Wang Jian, Qiu Hanxing, ZhangWei, Xie Jianfang</a:t>
            </a:r>
            <a:endParaRPr b="0" i="0" sz="1800" u="none" strike="noStrike">
              <a:solidFill>
                <a:srgbClr val="000000"/>
              </a:solidFill>
              <a:latin typeface="Times New Roman"/>
              <a:ea typeface="Times New Roman"/>
              <a:cs typeface="Times New Roman"/>
              <a:sym typeface="Times New Roman"/>
            </a:endParaRPr>
          </a:p>
          <a:p>
            <a:pPr indent="0" lvl="0" marL="114300" rtl="0" algn="l">
              <a:lnSpc>
                <a:spcPct val="115000"/>
              </a:lnSpc>
              <a:spcBef>
                <a:spcPts val="0"/>
              </a:spcBef>
              <a:spcAft>
                <a:spcPts val="0"/>
              </a:spcAft>
              <a:buSzPct val="117647"/>
              <a:buNone/>
            </a:pPr>
            <a:br>
              <a:rPr b="0" lang="en">
                <a:latin typeface="Times New Roman"/>
                <a:ea typeface="Times New Roman"/>
                <a:cs typeface="Times New Roman"/>
                <a:sym typeface="Times New Roman"/>
              </a:rPr>
            </a:br>
            <a:r>
              <a:rPr b="0" i="0" lang="en" sz="1800" u="none" strike="noStrike">
                <a:solidFill>
                  <a:srgbClr val="000000"/>
                </a:solidFill>
                <a:latin typeface="Times New Roman"/>
                <a:ea typeface="Times New Roman"/>
                <a:cs typeface="Times New Roman"/>
                <a:sym typeface="Times New Roman"/>
              </a:rPr>
              <a:t> In order to detect the three-dimensional cross-section of pavement potholes more effectively, this paper proposes a method that employs the optical imaging principle of three-dimensional projection transformation to obtain pictorial information of potholes’ cross-sections in pothole detection. Multiple digital image processing technologies, including image preprocessing, binarization, thinning, three-dimensional reconstruction, error analysis, and compensation are conducted in the series of image analyses and processing. Experimental results indicate that the method is markedly superior to traditional methods in many aspects. For its simple detection principle, low cost, and high efficiency, the method suggests great practical and promoting value</a:t>
            </a:r>
            <a:r>
              <a:rPr i="0" lang="en" sz="1800" u="none" strike="noStrike">
                <a:solidFill>
                  <a:srgbClr val="000000"/>
                </a:solidFill>
                <a:latin typeface="Times New Roman"/>
                <a:ea typeface="Times New Roman"/>
                <a:cs typeface="Times New Roman"/>
                <a:sym typeface="Times New Roman"/>
              </a:rPr>
              <a:t>.</a:t>
            </a:r>
            <a:br>
              <a:rPr lang="en"/>
            </a:br>
            <a:endParaRPr/>
          </a:p>
        </p:txBody>
      </p:sp>
      <p:sp>
        <p:nvSpPr>
          <p:cNvPr id="112" name="Google Shape;112;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7"/>
          <p:cNvSpPr txBox="1"/>
          <p:nvPr>
            <p:ph idx="1" type="body"/>
          </p:nvPr>
        </p:nvSpPr>
        <p:spPr>
          <a:xfrm>
            <a:off x="311700" y="257175"/>
            <a:ext cx="8520600" cy="4311700"/>
          </a:xfrm>
          <a:prstGeom prst="rect">
            <a:avLst/>
          </a:prstGeom>
          <a:noFill/>
          <a:ln>
            <a:noFill/>
          </a:ln>
        </p:spPr>
        <p:txBody>
          <a:bodyPr anchorCtr="0" anchor="t" bIns="91425" lIns="91425" spcFirstLastPara="1" rIns="91425" wrap="square" tIns="91425">
            <a:normAutofit/>
          </a:bodyPr>
          <a:lstStyle/>
          <a:p>
            <a:pPr indent="0" lvl="0" marL="114300" rtl="0" algn="l">
              <a:lnSpc>
                <a:spcPct val="115000"/>
              </a:lnSpc>
              <a:spcBef>
                <a:spcPts val="0"/>
              </a:spcBef>
              <a:spcAft>
                <a:spcPts val="0"/>
              </a:spcAft>
              <a:buSzPts val="1800"/>
              <a:buNone/>
            </a:pPr>
            <a:r>
              <a:rPr b="0" i="0" lang="en" sz="1600" u="none" strike="noStrike">
                <a:solidFill>
                  <a:srgbClr val="000000"/>
                </a:solidFill>
                <a:latin typeface="Times New Roman"/>
                <a:ea typeface="Times New Roman"/>
                <a:cs typeface="Times New Roman"/>
                <a:sym typeface="Times New Roman"/>
              </a:rPr>
              <a:t>2) “Detection of Road Conditions Using Image Processing and Machine Learning Techniques for Situation Awareness.” by Md Asaduzzaman</a:t>
            </a:r>
            <a:endParaRPr b="0" sz="1600">
              <a:latin typeface="Times New Roman"/>
              <a:ea typeface="Times New Roman"/>
              <a:cs typeface="Times New Roman"/>
              <a:sym typeface="Times New Roman"/>
            </a:endParaRPr>
          </a:p>
          <a:p>
            <a:pPr indent="0" lvl="0" marL="114300" rtl="0" algn="l">
              <a:lnSpc>
                <a:spcPct val="115000"/>
              </a:lnSpc>
              <a:spcBef>
                <a:spcPts val="0"/>
              </a:spcBef>
              <a:spcAft>
                <a:spcPts val="0"/>
              </a:spcAft>
              <a:buSzPts val="1800"/>
              <a:buNone/>
            </a:pPr>
            <a:br>
              <a:rPr b="0" lang="en" sz="1600">
                <a:latin typeface="Times New Roman"/>
                <a:ea typeface="Times New Roman"/>
                <a:cs typeface="Times New Roman"/>
                <a:sym typeface="Times New Roman"/>
              </a:rPr>
            </a:br>
            <a:r>
              <a:rPr b="0" lang="en" sz="1600">
                <a:solidFill>
                  <a:srgbClr val="333333"/>
                </a:solidFill>
                <a:latin typeface="Times New Roman"/>
                <a:ea typeface="Times New Roman"/>
                <a:cs typeface="Times New Roman"/>
                <a:sym typeface="Times New Roman"/>
              </a:rPr>
              <a:t>In this paper </a:t>
            </a:r>
            <a:r>
              <a:rPr lang="en" sz="1600">
                <a:solidFill>
                  <a:srgbClr val="333333"/>
                </a:solidFill>
                <a:latin typeface="Times New Roman"/>
                <a:ea typeface="Times New Roman"/>
                <a:cs typeface="Times New Roman"/>
                <a:sym typeface="Times New Roman"/>
              </a:rPr>
              <a:t>I</a:t>
            </a:r>
            <a:r>
              <a:rPr b="0" i="0" lang="en" sz="1600" u="none" strike="noStrike">
                <a:solidFill>
                  <a:srgbClr val="333333"/>
                </a:solidFill>
                <a:latin typeface="Times New Roman"/>
                <a:ea typeface="Times New Roman"/>
                <a:cs typeface="Times New Roman"/>
                <a:sym typeface="Times New Roman"/>
              </a:rPr>
              <a:t>mage processing and machine learning have been combined for this system for detecting in real-time. Machine learning has been applied to maintain signs detection. Image processing has been applied for detecting lanes and potholes. The detection system will provide a lane mark with colored lines, the pothole will be a marker with a red rectangular box and for a road Maintenance sign, the system will also provide information of maintenance sign as maintenance sign is detected. By observing all these scenarios, the driver will realize the road condition. </a:t>
            </a:r>
            <a:endParaRPr/>
          </a:p>
          <a:p>
            <a:pPr indent="0" lvl="0" marL="114300" rtl="0" algn="l">
              <a:lnSpc>
                <a:spcPct val="115000"/>
              </a:lnSpc>
              <a:spcBef>
                <a:spcPts val="0"/>
              </a:spcBef>
              <a:spcAft>
                <a:spcPts val="0"/>
              </a:spcAft>
              <a:buSzPts val="1800"/>
              <a:buNone/>
            </a:pPr>
            <a:br>
              <a:rPr b="0" lang="en">
                <a:solidFill>
                  <a:srgbClr val="333333"/>
                </a:solidFill>
              </a:rPr>
            </a:br>
            <a:endParaRPr>
              <a:solidFill>
                <a:srgbClr val="333333"/>
              </a:solidFill>
            </a:endParaRPr>
          </a:p>
        </p:txBody>
      </p:sp>
      <p:sp>
        <p:nvSpPr>
          <p:cNvPr id="118" name="Google Shape;11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8"/>
          <p:cNvSpPr txBox="1"/>
          <p:nvPr>
            <p:ph idx="1" type="body"/>
          </p:nvPr>
        </p:nvSpPr>
        <p:spPr>
          <a:xfrm>
            <a:off x="311700" y="350044"/>
            <a:ext cx="8520600" cy="4218831"/>
          </a:xfrm>
          <a:prstGeom prst="rect">
            <a:avLst/>
          </a:prstGeom>
          <a:noFill/>
          <a:ln>
            <a:noFill/>
          </a:ln>
        </p:spPr>
        <p:txBody>
          <a:bodyPr anchorCtr="0" anchor="t" bIns="91425" lIns="91425" spcFirstLastPara="1" rIns="91425" wrap="square" tIns="91425">
            <a:normAutofit fontScale="85000" lnSpcReduction="10000"/>
          </a:bodyPr>
          <a:lstStyle/>
          <a:p>
            <a:pPr indent="0" lvl="0" marL="114300" rtl="0" algn="l">
              <a:lnSpc>
                <a:spcPct val="115000"/>
              </a:lnSpc>
              <a:spcBef>
                <a:spcPts val="0"/>
              </a:spcBef>
              <a:spcAft>
                <a:spcPts val="0"/>
              </a:spcAft>
              <a:buSzPct val="105882"/>
              <a:buNone/>
            </a:pPr>
            <a:r>
              <a:rPr b="0" i="0" lang="en" sz="2000" u="none" strike="noStrike">
                <a:solidFill>
                  <a:srgbClr val="000000"/>
                </a:solidFill>
                <a:latin typeface="Times New Roman"/>
                <a:ea typeface="Times New Roman"/>
                <a:cs typeface="Times New Roman"/>
                <a:sym typeface="Times New Roman"/>
              </a:rPr>
              <a:t>3)” Real-Time Pothole Detection Using Deep Learning” by Anas Al-Shaghouri, Rami Alkhatib, Samir Berjaoui</a:t>
            </a:r>
            <a:endParaRPr b="0" sz="2000">
              <a:latin typeface="Times New Roman"/>
              <a:ea typeface="Times New Roman"/>
              <a:cs typeface="Times New Roman"/>
              <a:sym typeface="Times New Roman"/>
            </a:endParaRPr>
          </a:p>
          <a:p>
            <a:pPr indent="0" lvl="0" marL="114300" rtl="0" algn="l">
              <a:lnSpc>
                <a:spcPct val="115000"/>
              </a:lnSpc>
              <a:spcBef>
                <a:spcPts val="0"/>
              </a:spcBef>
              <a:spcAft>
                <a:spcPts val="0"/>
              </a:spcAft>
              <a:buSzPct val="105882"/>
              <a:buNone/>
            </a:pPr>
            <a:br>
              <a:rPr b="0" lang="en" sz="2000">
                <a:latin typeface="Times New Roman"/>
                <a:ea typeface="Times New Roman"/>
                <a:cs typeface="Times New Roman"/>
                <a:sym typeface="Times New Roman"/>
              </a:rPr>
            </a:br>
            <a:r>
              <a:rPr b="0" i="0" lang="en" sz="2000" u="none" strike="noStrike">
                <a:solidFill>
                  <a:srgbClr val="000000"/>
                </a:solidFill>
                <a:latin typeface="Times New Roman"/>
                <a:ea typeface="Times New Roman"/>
                <a:cs typeface="Times New Roman"/>
                <a:sym typeface="Times New Roman"/>
              </a:rPr>
              <a:t>The images used for training were collected by cell phone mounted on the windshield of the car, in addition to many images downloaded from the internet to increase the size and variability of the database. Second, various object detection algorithms are employed and compared to detect potholes in real-time like SDD-TensorFlow, YOLOv3 Darknet53, and YOLOv4 Darknet53. YOLOv4 achieved the best performance with 81% recall, 85% precision, and 85.39% mean Average Precision (mAP). The speed of processing was 20 frames per second. The system was able to detect potholes from a range of 100 meters away from the camera. The system can increase the safety of drivers and improve the performance of self-driving cars by detecting potholes ahead of time.</a:t>
            </a:r>
            <a:endParaRPr b="0" sz="2000">
              <a:latin typeface="Times New Roman"/>
              <a:ea typeface="Times New Roman"/>
              <a:cs typeface="Times New Roman"/>
              <a:sym typeface="Times New Roman"/>
            </a:endParaRPr>
          </a:p>
          <a:p>
            <a:pPr indent="0" lvl="0" marL="114300" rtl="0" algn="l">
              <a:lnSpc>
                <a:spcPct val="115000"/>
              </a:lnSpc>
              <a:spcBef>
                <a:spcPts val="0"/>
              </a:spcBef>
              <a:spcAft>
                <a:spcPts val="0"/>
              </a:spcAft>
              <a:buSzPct val="117647"/>
              <a:buNone/>
            </a:pPr>
            <a:br>
              <a:rPr lang="en"/>
            </a:br>
            <a:endParaRPr/>
          </a:p>
        </p:txBody>
      </p:sp>
      <p:sp>
        <p:nvSpPr>
          <p:cNvPr id="124" name="Google Shape;12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9"/>
          <p:cNvSpPr txBox="1"/>
          <p:nvPr>
            <p:ph type="title"/>
          </p:nvPr>
        </p:nvSpPr>
        <p:spPr>
          <a:xfrm>
            <a:off x="471488" y="205383"/>
            <a:ext cx="5915100" cy="7458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Twentieth Century"/>
              <a:buNone/>
            </a:pPr>
            <a:r>
              <a:rPr lang="en"/>
              <a:t>DATASETS</a:t>
            </a:r>
            <a:endParaRPr/>
          </a:p>
        </p:txBody>
      </p:sp>
      <p:sp>
        <p:nvSpPr>
          <p:cNvPr id="130" name="Google Shape;130;p9"/>
          <p:cNvSpPr txBox="1"/>
          <p:nvPr>
            <p:ph idx="1" type="body"/>
          </p:nvPr>
        </p:nvSpPr>
        <p:spPr>
          <a:xfrm>
            <a:off x="471500" y="904125"/>
            <a:ext cx="7956900" cy="17379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SzPts val="1400"/>
              <a:buNone/>
            </a:pPr>
            <a:r>
              <a:rPr b="1" lang="en" sz="1600">
                <a:solidFill>
                  <a:srgbClr val="3C3C3C"/>
                </a:solidFill>
                <a:latin typeface="Arial"/>
                <a:ea typeface="Arial"/>
                <a:cs typeface="Arial"/>
                <a:sym typeface="Arial"/>
              </a:rPr>
              <a:t>LINKS</a:t>
            </a:r>
            <a:endParaRPr b="1" sz="1600">
              <a:solidFill>
                <a:srgbClr val="3C3C3C"/>
              </a:solidFill>
              <a:latin typeface="Arial"/>
              <a:ea typeface="Arial"/>
              <a:cs typeface="Arial"/>
              <a:sym typeface="Arial"/>
            </a:endParaRPr>
          </a:p>
          <a:p>
            <a:pPr indent="-364648" lvl="0" marL="381000" rtl="0" algn="l">
              <a:lnSpc>
                <a:spcPct val="90000"/>
              </a:lnSpc>
              <a:spcBef>
                <a:spcPts val="800"/>
              </a:spcBef>
              <a:spcAft>
                <a:spcPts val="0"/>
              </a:spcAft>
              <a:buClr>
                <a:srgbClr val="202122"/>
              </a:buClr>
              <a:buSzPts val="2100"/>
              <a:buFont typeface="Twentieth Century"/>
              <a:buAutoNum type="arabicPeriod"/>
            </a:pPr>
            <a:r>
              <a:rPr lang="en" u="sng">
                <a:solidFill>
                  <a:schemeClr val="hlink"/>
                </a:solidFill>
                <a:hlinkClick r:id="rId3"/>
              </a:rPr>
              <a:t>https://www.kaggle.com/chitholian/annotated-potholes-dataset</a:t>
            </a:r>
            <a:endParaRPr/>
          </a:p>
          <a:p>
            <a:pPr indent="-364648" lvl="0" marL="381000" rtl="0" algn="l">
              <a:lnSpc>
                <a:spcPct val="90000"/>
              </a:lnSpc>
              <a:spcBef>
                <a:spcPts val="800"/>
              </a:spcBef>
              <a:spcAft>
                <a:spcPts val="0"/>
              </a:spcAft>
              <a:buClr>
                <a:srgbClr val="202122"/>
              </a:buClr>
              <a:buSzPts val="2100"/>
              <a:buFont typeface="Twentieth Century"/>
              <a:buAutoNum type="arabicPeriod"/>
            </a:pPr>
            <a:r>
              <a:rPr lang="en" u="sng">
                <a:solidFill>
                  <a:schemeClr val="hlink"/>
                </a:solidFill>
                <a:hlinkClick r:id="rId4"/>
              </a:rPr>
              <a:t>https://www.kaggle.com/sachinpatel21/pothole-image-dataset</a:t>
            </a:r>
            <a:endParaRPr/>
          </a:p>
          <a:p>
            <a:pPr indent="0" lvl="0" marL="0" rtl="0" algn="l">
              <a:lnSpc>
                <a:spcPct val="90000"/>
              </a:lnSpc>
              <a:spcBef>
                <a:spcPts val="800"/>
              </a:spcBef>
              <a:spcAft>
                <a:spcPts val="0"/>
              </a:spcAft>
              <a:buSzPts val="1400"/>
              <a:buNone/>
            </a:pPr>
            <a:r>
              <a:t/>
            </a:r>
            <a:endParaRPr/>
          </a:p>
          <a:p>
            <a:pPr indent="0" lvl="0" marL="0" rtl="0" algn="l">
              <a:lnSpc>
                <a:spcPct val="90000"/>
              </a:lnSpc>
              <a:spcBef>
                <a:spcPts val="800"/>
              </a:spcBef>
              <a:spcAft>
                <a:spcPts val="1200"/>
              </a:spcAft>
              <a:buClr>
                <a:schemeClr val="dk1"/>
              </a:buClr>
              <a:buSzPts val="2100"/>
              <a:buNone/>
            </a:pPr>
            <a:r>
              <a:t/>
            </a:r>
            <a:endParaRPr/>
          </a:p>
        </p:txBody>
      </p:sp>
      <p:sp>
        <p:nvSpPr>
          <p:cNvPr id="131" name="Google Shape;131;p9"/>
          <p:cNvSpPr txBox="1"/>
          <p:nvPr>
            <p:ph idx="12" type="sldNum"/>
          </p:nvPr>
        </p:nvSpPr>
        <p:spPr>
          <a:xfrm>
            <a:off x="4843463" y="3575447"/>
            <a:ext cx="1543200" cy="205500"/>
          </a:xfrm>
          <a:prstGeom prst="rect">
            <a:avLst/>
          </a:prstGeom>
          <a:noFill/>
          <a:ln>
            <a:noFill/>
          </a:ln>
        </p:spPr>
        <p:txBody>
          <a:bodyPr anchorCtr="0" anchor="ctr" bIns="34275" lIns="68575" spcFirstLastPara="1" rIns="68575" wrap="square" tIns="34275">
            <a:normAutofit fontScale="55000" lnSpcReduction="20000"/>
          </a:bodyPr>
          <a:lstStyle/>
          <a:p>
            <a:pPr indent="0" lvl="0" marL="0" rtl="0" algn="r">
              <a:lnSpc>
                <a:spcPct val="100000"/>
              </a:lnSpc>
              <a:spcBef>
                <a:spcPts val="0"/>
              </a:spcBef>
              <a:spcAft>
                <a:spcPts val="0"/>
              </a:spcAft>
              <a:buClr>
                <a:srgbClr val="000000"/>
              </a:buClr>
              <a:buSzPct val="100000"/>
              <a:buFont typeface="Arial"/>
              <a:buNone/>
            </a:pPr>
            <a:fld id="{00000000-1234-1234-1234-123412341234}" type="slidenum">
              <a:rPr lang="en"/>
              <a:t>‹#›</a:t>
            </a:fld>
            <a:endParaRPr/>
          </a:p>
        </p:txBody>
      </p:sp>
      <p:sp>
        <p:nvSpPr>
          <p:cNvPr id="132" name="Google Shape;132;p9"/>
          <p:cNvSpPr txBox="1"/>
          <p:nvPr/>
        </p:nvSpPr>
        <p:spPr>
          <a:xfrm>
            <a:off x="471500" y="2098700"/>
            <a:ext cx="7956900" cy="1120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400"/>
              </a:spcBef>
              <a:spcAft>
                <a:spcPts val="0"/>
              </a:spcAft>
              <a:buClr>
                <a:srgbClr val="000000"/>
              </a:buClr>
              <a:buSzPts val="1500"/>
              <a:buFont typeface="Arial"/>
              <a:buNone/>
            </a:pPr>
            <a:r>
              <a:rPr b="1" i="0" lang="en" sz="1500" u="none" cap="none" strike="noStrike">
                <a:solidFill>
                  <a:srgbClr val="000000"/>
                </a:solidFill>
                <a:highlight>
                  <a:srgbClr val="FFFFFF"/>
                </a:highlight>
                <a:latin typeface="Arial"/>
                <a:ea typeface="Arial"/>
                <a:cs typeface="Arial"/>
                <a:sym typeface="Arial"/>
              </a:rPr>
              <a:t>Description</a:t>
            </a:r>
            <a:endParaRPr b="1" i="0" sz="1500" u="none" cap="none" strike="noStrike">
              <a:solidFill>
                <a:srgbClr val="000000"/>
              </a:solidFill>
              <a:highlight>
                <a:srgbClr val="FFFFFF"/>
              </a:highlight>
              <a:latin typeface="Arial"/>
              <a:ea typeface="Arial"/>
              <a:cs typeface="Arial"/>
              <a:sym typeface="Arial"/>
            </a:endParaRPr>
          </a:p>
          <a:p>
            <a:pPr indent="0" lvl="0" marL="0" marR="0" rtl="0" algn="l">
              <a:lnSpc>
                <a:spcPct val="115000"/>
              </a:lnSpc>
              <a:spcBef>
                <a:spcPts val="1200"/>
              </a:spcBef>
              <a:spcAft>
                <a:spcPts val="0"/>
              </a:spcAft>
              <a:buClr>
                <a:srgbClr val="000000"/>
              </a:buClr>
              <a:buSzPts val="1250"/>
              <a:buFont typeface="Arial"/>
              <a:buNone/>
            </a:pPr>
            <a:r>
              <a:rPr b="0" i="0" lang="en" sz="1250" u="none" cap="none" strike="noStrike">
                <a:solidFill>
                  <a:srgbClr val="000000"/>
                </a:solidFill>
                <a:highlight>
                  <a:srgbClr val="FFFFFF"/>
                </a:highlight>
                <a:latin typeface="Arial"/>
                <a:ea typeface="Arial"/>
                <a:cs typeface="Arial"/>
                <a:sym typeface="Arial"/>
              </a:rPr>
              <a:t>A zipped folder containing 600+ .jpg images of the Road with Potholes.</a:t>
            </a:r>
            <a:endParaRPr b="0" i="0" sz="1250" u="none" cap="none" strike="noStrike">
              <a:solidFill>
                <a:srgbClr val="000000"/>
              </a:solidFill>
              <a:highlight>
                <a:srgbClr val="FFFFFF"/>
              </a:highlight>
              <a:latin typeface="Arial"/>
              <a:ea typeface="Arial"/>
              <a:cs typeface="Arial"/>
              <a:sym typeface="Arial"/>
            </a:endParaRPr>
          </a:p>
          <a:p>
            <a:pPr indent="0" lvl="0" marL="0" marR="0" rtl="0" algn="l">
              <a:lnSpc>
                <a:spcPct val="115000"/>
              </a:lnSpc>
              <a:spcBef>
                <a:spcPts val="800"/>
              </a:spcBef>
              <a:spcAft>
                <a:spcPts val="800"/>
              </a:spcAft>
              <a:buClr>
                <a:srgbClr val="000000"/>
              </a:buClr>
              <a:buSzPts val="1250"/>
              <a:buFont typeface="Arial"/>
              <a:buNone/>
            </a:pPr>
            <a:r>
              <a:rPr b="0" i="0" lang="en" sz="1250" u="none" cap="none" strike="noStrike">
                <a:solidFill>
                  <a:srgbClr val="000000"/>
                </a:solidFill>
                <a:highlight>
                  <a:srgbClr val="FFFFFF"/>
                </a:highlight>
                <a:latin typeface="Arial"/>
                <a:ea typeface="Arial"/>
                <a:cs typeface="Arial"/>
                <a:sym typeface="Arial"/>
              </a:rPr>
              <a:t>Note: These images are web scrapped from google, it might have some noisy or duplicate images.</a:t>
            </a:r>
            <a:endParaRPr b="0" i="0" sz="1250" u="none" cap="none" strike="noStrike">
              <a:solidFill>
                <a:srgbClr val="000000"/>
              </a:solidFill>
              <a:highlight>
                <a:srgbClr val="FFFFFF"/>
              </a:highlight>
              <a:latin typeface="Arial"/>
              <a:ea typeface="Arial"/>
              <a:cs typeface="Arial"/>
              <a:sym typeface="Arial"/>
            </a:endParaRPr>
          </a:p>
        </p:txBody>
      </p:sp>
      <p:pic>
        <p:nvPicPr>
          <p:cNvPr id="133" name="Google Shape;133;p9"/>
          <p:cNvPicPr preferRelativeResize="0"/>
          <p:nvPr/>
        </p:nvPicPr>
        <p:blipFill rotWithShape="1">
          <a:blip r:embed="rId5">
            <a:alphaModFix/>
          </a:blip>
          <a:srcRect b="0" l="0" r="0" t="0"/>
          <a:stretch/>
        </p:blipFill>
        <p:spPr>
          <a:xfrm>
            <a:off x="4058550" y="3896575"/>
            <a:ext cx="1923476" cy="1221075"/>
          </a:xfrm>
          <a:prstGeom prst="rect">
            <a:avLst/>
          </a:prstGeom>
          <a:noFill/>
          <a:ln>
            <a:noFill/>
          </a:ln>
        </p:spPr>
      </p:pic>
      <p:pic>
        <p:nvPicPr>
          <p:cNvPr id="134" name="Google Shape;134;p9"/>
          <p:cNvPicPr preferRelativeResize="0"/>
          <p:nvPr/>
        </p:nvPicPr>
        <p:blipFill rotWithShape="1">
          <a:blip r:embed="rId6">
            <a:alphaModFix/>
          </a:blip>
          <a:srcRect b="0" l="0" r="0" t="0"/>
          <a:stretch/>
        </p:blipFill>
        <p:spPr>
          <a:xfrm>
            <a:off x="0" y="3892275"/>
            <a:ext cx="2110150" cy="1251225"/>
          </a:xfrm>
          <a:prstGeom prst="rect">
            <a:avLst/>
          </a:prstGeom>
          <a:noFill/>
          <a:ln>
            <a:noFill/>
          </a:ln>
        </p:spPr>
      </p:pic>
      <p:pic>
        <p:nvPicPr>
          <p:cNvPr id="135" name="Google Shape;135;p9"/>
          <p:cNvPicPr preferRelativeResize="0"/>
          <p:nvPr/>
        </p:nvPicPr>
        <p:blipFill rotWithShape="1">
          <a:blip r:embed="rId7">
            <a:alphaModFix/>
          </a:blip>
          <a:srcRect b="0" l="0" r="0" t="0"/>
          <a:stretch/>
        </p:blipFill>
        <p:spPr>
          <a:xfrm flipH="1" rot="10800000">
            <a:off x="2110150" y="3892275"/>
            <a:ext cx="1923475" cy="1241175"/>
          </a:xfrm>
          <a:prstGeom prst="rect">
            <a:avLst/>
          </a:prstGeom>
          <a:noFill/>
          <a:ln>
            <a:noFill/>
          </a:ln>
        </p:spPr>
      </p:pic>
      <p:pic>
        <p:nvPicPr>
          <p:cNvPr id="136" name="Google Shape;136;p9"/>
          <p:cNvPicPr preferRelativeResize="0"/>
          <p:nvPr/>
        </p:nvPicPr>
        <p:blipFill rotWithShape="1">
          <a:blip r:embed="rId8">
            <a:alphaModFix/>
          </a:blip>
          <a:srcRect b="0" l="0" r="0" t="0"/>
          <a:stretch/>
        </p:blipFill>
        <p:spPr>
          <a:xfrm>
            <a:off x="6099325" y="3886525"/>
            <a:ext cx="3044675" cy="1241174"/>
          </a:xfrm>
          <a:prstGeom prst="rect">
            <a:avLst/>
          </a:prstGeom>
          <a:noFill/>
          <a:ln>
            <a:noFill/>
          </a:ln>
        </p:spPr>
      </p:pic>
      <p:sp>
        <p:nvSpPr>
          <p:cNvPr id="137" name="Google Shape;137;p9"/>
          <p:cNvSpPr txBox="1"/>
          <p:nvPr/>
        </p:nvSpPr>
        <p:spPr>
          <a:xfrm>
            <a:off x="592700" y="3315150"/>
            <a:ext cx="4691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1" lang="en" sz="1400" u="none" cap="none" strike="noStrike">
                <a:solidFill>
                  <a:srgbClr val="FF0000"/>
                </a:solidFill>
                <a:latin typeface="Source Code Pro"/>
                <a:ea typeface="Source Code Pro"/>
                <a:cs typeface="Source Code Pro"/>
                <a:sym typeface="Source Code Pro"/>
              </a:rPr>
              <a:t>SAMPLE IMAGES:</a:t>
            </a:r>
            <a:endParaRPr b="1" i="1" sz="1400" u="none" cap="none" strike="noStrike">
              <a:solidFill>
                <a:srgbClr val="FF0000"/>
              </a:solidFill>
              <a:latin typeface="Source Code Pro"/>
              <a:ea typeface="Source Code Pro"/>
              <a:cs typeface="Source Code Pro"/>
              <a:sym typeface="Source Code Pro"/>
            </a:endParaRPr>
          </a:p>
        </p:txBody>
      </p:sp>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4A309075FCBED4BBA662903569152C8" ma:contentTypeVersion="4" ma:contentTypeDescription="Create a new document." ma:contentTypeScope="" ma:versionID="1d960aa7489ef05501692701947c0810">
  <xsd:schema xmlns:xsd="http://www.w3.org/2001/XMLSchema" xmlns:xs="http://www.w3.org/2001/XMLSchema" xmlns:p="http://schemas.microsoft.com/office/2006/metadata/properties" xmlns:ns2="de947fd2-12f5-44e8-9197-d2d4e4e01d42" targetNamespace="http://schemas.microsoft.com/office/2006/metadata/properties" ma:root="true" ma:fieldsID="15370347ede0dd3f93d48e0a201bb7a8" ns2:_="">
    <xsd:import namespace="de947fd2-12f5-44e8-9197-d2d4e4e01d4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947fd2-12f5-44e8-9197-d2d4e4e01d4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2CF8A2E-3259-41BE-B119-B9850BBF3632}"/>
</file>

<file path=customXml/itemProps2.xml><?xml version="1.0" encoding="utf-8"?>
<ds:datastoreItem xmlns:ds="http://schemas.openxmlformats.org/officeDocument/2006/customXml" ds:itemID="{504CD54E-2C5F-4DA7-AB83-B8434B0A261B}"/>
</file>

<file path=customXml/itemProps3.xml><?xml version="1.0" encoding="utf-8"?>
<ds:datastoreItem xmlns:ds="http://schemas.openxmlformats.org/officeDocument/2006/customXml" ds:itemID="{5ACA5725-838B-4687-88DF-7E1DD525E797}"/>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0x01010014A309075FCBED4BBA662903569152C8</vt:lpwstr>
  </property>
</Properties>
</file>